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a5678ad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a5678ad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a5678ad5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a5678ad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321900" y="61025"/>
            <a:ext cx="250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Création du composant Flag</a:t>
            </a:r>
            <a:endParaRPr sz="1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25" y="1563838"/>
            <a:ext cx="4916048" cy="228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725" y="1563850"/>
            <a:ext cx="3760997" cy="23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52225" y="1009863"/>
            <a:ext cx="3657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composant prend des paramètres</a:t>
            </a:r>
            <a:endParaRPr/>
          </a:p>
        </p:txBody>
      </p:sp>
      <p:cxnSp>
        <p:nvCxnSpPr>
          <p:cNvPr id="58" name="Google Shape;58;p13"/>
          <p:cNvCxnSpPr>
            <a:stCxn id="57" idx="2"/>
          </p:cNvCxnSpPr>
          <p:nvPr/>
        </p:nvCxnSpPr>
        <p:spPr>
          <a:xfrm flipH="1">
            <a:off x="2074275" y="1344363"/>
            <a:ext cx="606900" cy="9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>
            <a:stCxn id="57" idx="2"/>
          </p:cNvCxnSpPr>
          <p:nvPr/>
        </p:nvCxnSpPr>
        <p:spPr>
          <a:xfrm>
            <a:off x="2681175" y="1344363"/>
            <a:ext cx="165900" cy="13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 txBox="1"/>
          <p:nvPr/>
        </p:nvSpPr>
        <p:spPr>
          <a:xfrm>
            <a:off x="5280725" y="884409"/>
            <a:ext cx="370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appelant notre composant on lui passe des arguments en “dur”.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4238350" y="1805625"/>
            <a:ext cx="1754700" cy="118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passe ensuite notre dumb composant &lt;Mortality_List_Item&gt; a &lt;Mortality_list&gt; et pour finir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passe notre &lt;Mortality_list&gt; a App.js.</a:t>
            </a:r>
            <a:endParaRPr sz="1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0" y="1783900"/>
            <a:ext cx="4746599" cy="23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950" y="1783900"/>
            <a:ext cx="3842917" cy="231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4"/>
          <p:cNvCxnSpPr/>
          <p:nvPr/>
        </p:nvCxnSpPr>
        <p:spPr>
          <a:xfrm>
            <a:off x="1806050" y="1975125"/>
            <a:ext cx="3944400" cy="126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