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483025"/>
            <a:ext cx="8520600" cy="4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-"/>
            </a:pPr>
            <a:r>
              <a:rPr lang="fr" sz="1800">
                <a:solidFill>
                  <a:srgbClr val="990000"/>
                </a:solidFill>
              </a:rPr>
              <a:t>A chaque fois que le state d’un composant est modifier la fonction render est appeler</a:t>
            </a:r>
            <a:endParaRPr sz="1800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basé sur un Virtual Dom.</a:t>
            </a:r>
            <a:endParaRPr sz="1800"/>
          </a:p>
          <a:p>
            <a: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On </a:t>
            </a:r>
            <a:r>
              <a:rPr lang="fr" sz="1800"/>
              <a:t>accède</a:t>
            </a:r>
            <a:r>
              <a:rPr lang="fr" sz="1800"/>
              <a:t> pas aux composant par id ou class pour </a:t>
            </a:r>
            <a:r>
              <a:rPr lang="fr" sz="1800"/>
              <a:t>effectuer</a:t>
            </a:r>
            <a:r>
              <a:rPr lang="fr" sz="1800"/>
              <a:t> des modification mais uniquement par le ‘state’ car réact n’a pas de DOM.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