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804b7976d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804b7976d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0600"/>
            <a:ext cx="8839200" cy="2237556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0525" y="3256031"/>
            <a:ext cx="8305800" cy="1476375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/>
          <p:nvPr/>
        </p:nvSpPr>
        <p:spPr>
          <a:xfrm>
            <a:off x="6799063" y="3211550"/>
            <a:ext cx="1557150" cy="1175575"/>
          </a:xfrm>
          <a:custGeom>
            <a:pathLst>
              <a:path extrusionOk="0" h="47023" w="62286">
                <a:moveTo>
                  <a:pt x="36159" y="0"/>
                </a:moveTo>
                <a:cubicBezTo>
                  <a:pt x="22213" y="4649"/>
                  <a:pt x="-4585" y="12541"/>
                  <a:pt x="721" y="26251"/>
                </a:cubicBezTo>
                <a:cubicBezTo>
                  <a:pt x="6443" y="41034"/>
                  <a:pt x="28029" y="48947"/>
                  <a:pt x="43706" y="46595"/>
                </a:cubicBezTo>
                <a:cubicBezTo>
                  <a:pt x="53151" y="45178"/>
                  <a:pt x="63651" y="34031"/>
                  <a:pt x="62082" y="24610"/>
                </a:cubicBezTo>
                <a:cubicBezTo>
                  <a:pt x="60094" y="12674"/>
                  <a:pt x="46620" y="985"/>
                  <a:pt x="34519" y="985"/>
                </a:cubicBez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7" name="Google Shape;57;p13"/>
          <p:cNvSpPr txBox="1"/>
          <p:nvPr/>
        </p:nvSpPr>
        <p:spPr>
          <a:xfrm>
            <a:off x="2316150" y="2538875"/>
            <a:ext cx="4511700" cy="4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Pensez</a:t>
            </a:r>
            <a:r>
              <a:rPr lang="fr"/>
              <a:t> à </a:t>
            </a:r>
            <a:r>
              <a:rPr lang="fr"/>
              <a:t>redémarrer</a:t>
            </a:r>
            <a:r>
              <a:rPr lang="fr"/>
              <a:t> le navigateur après l’installation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23025" y="4154950"/>
            <a:ext cx="3634200" cy="5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Il faut penser à </a:t>
            </a:r>
            <a:r>
              <a:rPr lang="fr" sz="1200"/>
              <a:t>ajouter</a:t>
            </a:r>
            <a:r>
              <a:rPr lang="fr" sz="1200"/>
              <a:t> ce </a:t>
            </a:r>
            <a:r>
              <a:rPr lang="fr" sz="1200"/>
              <a:t>paramètre</a:t>
            </a:r>
            <a:r>
              <a:rPr lang="fr" sz="1200"/>
              <a:t> supplémentaire à la function combineReducers().</a:t>
            </a:r>
            <a:endParaRPr sz="1200"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9150" y="1235750"/>
            <a:ext cx="4723150" cy="38209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4" name="Google Shape;64;p14"/>
          <p:cNvCxnSpPr>
            <a:stCxn id="62" idx="3"/>
          </p:cNvCxnSpPr>
          <p:nvPr/>
        </p:nvCxnSpPr>
        <p:spPr>
          <a:xfrm flipH="1" rot="10800000">
            <a:off x="3757225" y="4294450"/>
            <a:ext cx="672600" cy="159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5" name="Google Shape;65;p14"/>
          <p:cNvCxnSpPr/>
          <p:nvPr/>
        </p:nvCxnSpPr>
        <p:spPr>
          <a:xfrm>
            <a:off x="4520150" y="4351825"/>
            <a:ext cx="4290300" cy="8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6" name="Google Shape;66;p14"/>
          <p:cNvCxnSpPr/>
          <p:nvPr/>
        </p:nvCxnSpPr>
        <p:spPr>
          <a:xfrm>
            <a:off x="8433150" y="4212375"/>
            <a:ext cx="657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