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6133334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613333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6133334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6133334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6133334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6133334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6133334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6133334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613333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613333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613333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613333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613333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613333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613333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613333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613333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613333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425" y="284825"/>
            <a:ext cx="7498725" cy="35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50" y="982150"/>
            <a:ext cx="7282176" cy="40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324"/>
            <a:ext cx="1687626" cy="503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506525" y="475050"/>
            <a:ext cx="314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reducers/reducers_activeUsers.js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497850" y="320900"/>
            <a:ext cx="214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index.html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88" y="1055950"/>
            <a:ext cx="676371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758950" cy="5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225" y="1410351"/>
            <a:ext cx="6755949" cy="335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250025" y="832025"/>
            <a:ext cx="2851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index.js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276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750" y="1004423"/>
            <a:ext cx="6630802" cy="29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611125" y="61025"/>
            <a:ext cx="1983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component/App.js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22" y="0"/>
            <a:ext cx="172490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125" y="74525"/>
            <a:ext cx="6213225" cy="479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24" y="0"/>
            <a:ext cx="1725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087800" y="4865100"/>
            <a:ext cx="2271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containers/User_list.js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818200" y="438500"/>
            <a:ext cx="28680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En plus de {connect} notre composant,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Bien pensé a bind notre composant a actionCreators pour map les ACTIONS si on a besoin des actions.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4" name="Google Shape;84;p17"/>
          <p:cNvCxnSpPr>
            <a:stCxn id="83" idx="1"/>
          </p:cNvCxnSpPr>
          <p:nvPr/>
        </p:nvCxnSpPr>
        <p:spPr>
          <a:xfrm rot="10800000">
            <a:off x="4989600" y="640250"/>
            <a:ext cx="828600" cy="6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600" y="152400"/>
            <a:ext cx="4263645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463900" y="172275"/>
            <a:ext cx="23193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containers/User_detail.js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50" y="73800"/>
            <a:ext cx="164721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909150" y="2342225"/>
            <a:ext cx="28680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Dans ce composant nous avons pas besoin de bind le actionCreators car nous avons seulement besoin des props du store, nous avons pas besoin des actions, donc on utilise uniquement {connect} pour avoir </a:t>
            </a:r>
            <a:r>
              <a:rPr lang="fr">
                <a:solidFill>
                  <a:srgbClr val="FF0000"/>
                </a:solidFill>
              </a:rPr>
              <a:t>accès</a:t>
            </a:r>
            <a:r>
              <a:rPr lang="fr">
                <a:solidFill>
                  <a:srgbClr val="FF0000"/>
                </a:solidFill>
              </a:rPr>
              <a:t> aux props du store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775" y="1283216"/>
            <a:ext cx="6436825" cy="25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412350" y="36450"/>
            <a:ext cx="32841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action/index.js </a:t>
            </a:r>
            <a:r>
              <a:rPr lang="fr"/>
              <a:t>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55542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650" y="1106375"/>
            <a:ext cx="7164099" cy="36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850" cy="470846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506525" y="475050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reducers/index.js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25" y="1524351"/>
            <a:ext cx="6755124" cy="30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5820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506525" y="475050"/>
            <a:ext cx="314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reducers/reducers_Users.js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