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6155bc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6155b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28775"/>
            <a:ext cx="3965700" cy="51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Note importante: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Dans un composant connecté au store, on peut grâce au destructureur ES6 récupérer une props du store dont on a besoin.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Et ensuite effectuer le traitement que l’on souhaite dessus.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Rappel on a accès au props grâce la fonctions mapStateToProps(state).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625" y="0"/>
            <a:ext cx="432828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1278325" y="934075"/>
            <a:ext cx="4162200" cy="962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1471900" y="1907675"/>
            <a:ext cx="3592800" cy="2869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