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463650" y="0"/>
            <a:ext cx="2216700" cy="1705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950950" y="1719150"/>
            <a:ext cx="3242100" cy="17052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112175" y="3424350"/>
            <a:ext cx="3009900" cy="147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680350" y="288250"/>
            <a:ext cx="1850825" cy="141695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823500" y="32300"/>
            <a:ext cx="1497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Store REDUX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512450" y="512925"/>
            <a:ext cx="21135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createStore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combineReducer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   STORE!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729400" y="353125"/>
            <a:ext cx="27666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</a:t>
            </a:r>
            <a:r>
              <a:rPr lang="fr" sz="1200">
                <a:solidFill>
                  <a:srgbClr val="FF9900"/>
                </a:solidFill>
              </a:rPr>
              <a:t>reducer(currentState,Action)</a:t>
            </a:r>
            <a:endParaRPr sz="1200">
              <a:solidFill>
                <a:srgbClr val="FF99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99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99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99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9900"/>
                </a:solidFill>
              </a:rPr>
              <a:t>     </a:t>
            </a:r>
            <a:r>
              <a:rPr lang="fr" sz="1200"/>
              <a:t>LOGIQUE !</a:t>
            </a:r>
            <a:endParaRPr sz="1200"/>
          </a:p>
        </p:txBody>
      </p:sp>
      <p:sp>
        <p:nvSpPr>
          <p:cNvPr id="61" name="Google Shape;61;p13"/>
          <p:cNvSpPr txBox="1"/>
          <p:nvPr/>
        </p:nvSpPr>
        <p:spPr>
          <a:xfrm>
            <a:off x="3216900" y="1909150"/>
            <a:ext cx="27102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</a:t>
            </a:r>
            <a:r>
              <a:rPr lang="fr">
                <a:solidFill>
                  <a:srgbClr val="6AA84F"/>
                </a:solidFill>
              </a:rPr>
              <a:t>React-Redux</a:t>
            </a:r>
            <a:endParaRPr>
              <a:solidFill>
                <a:srgbClr val="6AA84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	        </a:t>
            </a:r>
            <a:r>
              <a:rPr lang="fr">
                <a:solidFill>
                  <a:srgbClr val="6AA84F"/>
                </a:solidFill>
              </a:rPr>
              <a:t>&lt;Provider&gt;</a:t>
            </a:r>
            <a:endParaRPr>
              <a:solidFill>
                <a:srgbClr val="6AA84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connect()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900">
                <a:latin typeface="Courier New"/>
                <a:ea typeface="Courier New"/>
                <a:cs typeface="Courier New"/>
                <a:sym typeface="Courier New"/>
              </a:rPr>
              <a:t>mapStateToProps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 sz="900">
                <a:latin typeface="Courier New"/>
                <a:ea typeface="Courier New"/>
                <a:cs typeface="Courier New"/>
                <a:sym typeface="Courier New"/>
              </a:rPr>
              <a:t>mapDispatchActionToProps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012100" y="3459225"/>
            <a:ext cx="38505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</a:t>
            </a:r>
            <a:r>
              <a:rPr lang="fr">
                <a:solidFill>
                  <a:srgbClr val="BF9000"/>
                </a:solidFill>
              </a:rPr>
              <a:t>React js</a:t>
            </a:r>
            <a:endParaRPr>
              <a:solidFill>
                <a:srgbClr val="BF9000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6AA84F"/>
                </a:solidFill>
              </a:rPr>
              <a:t>&lt;provider</a:t>
            </a:r>
            <a:r>
              <a:rPr lang="fr" sz="1100"/>
              <a:t> </a:t>
            </a:r>
            <a:r>
              <a:rPr lang="fr" sz="1100">
                <a:solidFill>
                  <a:srgbClr val="FF0000"/>
                </a:solidFill>
              </a:rPr>
              <a:t>store = store</a:t>
            </a:r>
            <a:r>
              <a:rPr lang="fr" sz="1100">
                <a:solidFill>
                  <a:srgbClr val="6AA84F"/>
                </a:solidFill>
              </a:rPr>
              <a:t>&gt;</a:t>
            </a:r>
            <a:r>
              <a:rPr lang="fr" sz="1100">
                <a:solidFill>
                  <a:srgbClr val="BF9000"/>
                </a:solidFill>
              </a:rPr>
              <a:t>containerComponent</a:t>
            </a:r>
            <a:r>
              <a:rPr lang="fr" sz="1100">
                <a:solidFill>
                  <a:srgbClr val="6AA84F"/>
                </a:solidFill>
              </a:rPr>
              <a:t>&lt;provider&gt;</a:t>
            </a:r>
            <a:endParaRPr sz="1100">
              <a:solidFill>
                <a:srgbClr val="6AA84F"/>
              </a:solidFill>
            </a:endParaRPr>
          </a:p>
        </p:txBody>
      </p:sp>
      <p:cxnSp>
        <p:nvCxnSpPr>
          <p:cNvPr id="63" name="Google Shape;63;p13"/>
          <p:cNvCxnSpPr/>
          <p:nvPr/>
        </p:nvCxnSpPr>
        <p:spPr>
          <a:xfrm flipH="1">
            <a:off x="3536575" y="2401925"/>
            <a:ext cx="1032600" cy="15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/>
          <p:nvPr/>
        </p:nvCxnSpPr>
        <p:spPr>
          <a:xfrm>
            <a:off x="4585175" y="2405925"/>
            <a:ext cx="892800" cy="15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/>
          <p:nvPr/>
        </p:nvCxnSpPr>
        <p:spPr>
          <a:xfrm flipH="1" rot="10800000">
            <a:off x="5509800" y="981050"/>
            <a:ext cx="444300" cy="39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 flipH="1" rot="10800000">
            <a:off x="4581175" y="1621425"/>
            <a:ext cx="123900" cy="7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 flipH="1" rot="10800000">
            <a:off x="4769300" y="3338575"/>
            <a:ext cx="39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>
            <a:stCxn id="60" idx="2"/>
          </p:cNvCxnSpPr>
          <p:nvPr/>
        </p:nvCxnSpPr>
        <p:spPr>
          <a:xfrm flipH="1">
            <a:off x="5413800" y="1629325"/>
            <a:ext cx="1698900" cy="14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/>
          <p:nvPr/>
        </p:nvCxnSpPr>
        <p:spPr>
          <a:xfrm flipH="1">
            <a:off x="5077550" y="3114400"/>
            <a:ext cx="328200" cy="8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 txBox="1"/>
          <p:nvPr/>
        </p:nvSpPr>
        <p:spPr>
          <a:xfrm>
            <a:off x="3155350" y="1743150"/>
            <a:ext cx="13257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middleware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