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plugin react </a:t>
            </a:r>
            <a:r>
              <a:rPr lang="fr"/>
              <a:t>developer</a:t>
            </a:r>
            <a:r>
              <a:rPr lang="fr"/>
              <a:t> tools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438" y="1012750"/>
            <a:ext cx="5465119" cy="38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