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a56adaf5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a56adaf5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a56adaf5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a56adaf5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23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Chart for react js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50" y="1068950"/>
            <a:ext cx="8839203" cy="3835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0475" y="700100"/>
            <a:ext cx="4022025" cy="5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441850" y="46210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Installer yarn avec brew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288" y="1135950"/>
            <a:ext cx="705341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126" y="3951800"/>
            <a:ext cx="2195725" cy="9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