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e71028288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e71028288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2075"/>
            <a:ext cx="6164498" cy="364142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32800" y="87100"/>
            <a:ext cx="87219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mots clé “exact” nous permet de ne pas afficher la page </a:t>
            </a:r>
            <a:r>
              <a:rPr lang="fr"/>
              <a:t>d'accueil</a:t>
            </a:r>
            <a:r>
              <a:rPr lang="fr"/>
              <a:t> a chaque fois que l’on change d’url on précise que l’on attend exactement “/”.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L’import de switch nous permet de faire la même chose mais avec la pages qui gère les urls </a:t>
            </a:r>
            <a:r>
              <a:rPr lang="fr"/>
              <a:t>erroné</a:t>
            </a:r>
            <a:r>
              <a:rPr lang="fr"/>
              <a:t>.</a:t>
            </a:r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1666625" y="368925"/>
            <a:ext cx="3647700" cy="32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" name="Google Shape;57;p13"/>
          <p:cNvCxnSpPr/>
          <p:nvPr/>
        </p:nvCxnSpPr>
        <p:spPr>
          <a:xfrm>
            <a:off x="1607000" y="802525"/>
            <a:ext cx="2699100" cy="10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" name="Google Shape;58;p13"/>
          <p:cNvCxnSpPr/>
          <p:nvPr/>
        </p:nvCxnSpPr>
        <p:spPr>
          <a:xfrm>
            <a:off x="1601575" y="797100"/>
            <a:ext cx="1739700" cy="33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8228" y="3118328"/>
            <a:ext cx="2583275" cy="98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8225" y="4199725"/>
            <a:ext cx="2645625" cy="9089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6164500" y="903400"/>
            <a:ext cx="2948100" cy="21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accent2"/>
                </a:solidFill>
                <a:highlight>
                  <a:srgbClr val="FFFFFF"/>
                </a:highlight>
              </a:rPr>
              <a:t>The key word "exact" allows us not to display the home page every time we change url we specify that we expect exactly "/".</a:t>
            </a:r>
            <a:br>
              <a:rPr lang="fr" sz="1200">
                <a:solidFill>
                  <a:schemeClr val="accent2"/>
                </a:solidFill>
                <a:highlight>
                  <a:srgbClr val="FFFFFF"/>
                </a:highlight>
              </a:rPr>
            </a:br>
            <a:r>
              <a:rPr lang="fr" sz="1200">
                <a:solidFill>
                  <a:schemeClr val="accent2"/>
                </a:solidFill>
                <a:highlight>
                  <a:srgbClr val="FFFFFF"/>
                </a:highlight>
              </a:rPr>
              <a:t>The switch import allows us to do the same thing but with the pages that handles the wrong urls.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5375" y="0"/>
            <a:ext cx="5358627" cy="2704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1754" y="2754350"/>
            <a:ext cx="5072245" cy="23891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0" y="0"/>
            <a:ext cx="3785400" cy="3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la navigation on crée un fichier “Navigation.js” qu’on importe dans “route.js”, on fait attention de les mettres dans une div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Puis dans le fichier “Navigation.js” on importe NavLink pour ensuite paramétrer nos URL.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----------------------------------------------------------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accent2"/>
                </a:solidFill>
                <a:highlight>
                  <a:srgbClr val="FFFFFF"/>
                </a:highlight>
              </a:rPr>
              <a:t>For navigation we create a file "Navigation.js" that we import in "route.js", we pay attention of the meters in a div</a:t>
            </a:r>
            <a:br>
              <a:rPr lang="fr" sz="1200">
                <a:solidFill>
                  <a:schemeClr val="accent2"/>
                </a:solidFill>
                <a:highlight>
                  <a:srgbClr val="FFFFFF"/>
                </a:highlight>
              </a:rPr>
            </a:br>
            <a:br>
              <a:rPr lang="fr" sz="1200">
                <a:solidFill>
                  <a:schemeClr val="accent2"/>
                </a:solidFill>
                <a:highlight>
                  <a:srgbClr val="FFFFFF"/>
                </a:highlight>
              </a:rPr>
            </a:br>
            <a:r>
              <a:rPr lang="fr" sz="1200">
                <a:solidFill>
                  <a:schemeClr val="accent2"/>
                </a:solidFill>
                <a:highlight>
                  <a:srgbClr val="FFFFFF"/>
                </a:highlight>
              </a:rPr>
              <a:t>Then in the file "Navigation.js" we import NavLink and then set our URLs.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606950"/>
            <a:ext cx="2808750" cy="1536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4"/>
          <p:cNvCxnSpPr/>
          <p:nvPr/>
        </p:nvCxnSpPr>
        <p:spPr>
          <a:xfrm>
            <a:off x="3525650" y="656200"/>
            <a:ext cx="2504100" cy="9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