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e1b0d9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e1b0d9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e1b0d9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e1b0d9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e1b0d92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e1b0d92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e2807a0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e2807a0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571495"/>
            <a:ext cx="87058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950" y="91425"/>
            <a:ext cx="1298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30525" y="2868600"/>
            <a:ext cx="1298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2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5" y="3203226"/>
            <a:ext cx="7864424" cy="18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75" y="152400"/>
            <a:ext cx="21728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815575" y="602200"/>
            <a:ext cx="6143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créer un nouveau point d’entrée en créant un fichier route.js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897450" y="2108725"/>
            <a:ext cx="3429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accent2"/>
                </a:solidFill>
                <a:highlight>
                  <a:srgbClr val="FFFFFF"/>
                </a:highlight>
              </a:rPr>
              <a:t>Create a new entry point by creating a route.js file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9" y="135325"/>
            <a:ext cx="5390902" cy="23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075" y="2063700"/>
            <a:ext cx="5593923" cy="30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611175" y="171125"/>
            <a:ext cx="33591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“react-router” va être comme notre nouveau point d’entré de notre application, il va selon l’url qu’on lui donne importer et afficher le composant voulus.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3681025" y="1562700"/>
            <a:ext cx="1019100" cy="50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126375" y="2958250"/>
            <a:ext cx="33591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accent2"/>
                </a:solidFill>
                <a:highlight>
                  <a:srgbClr val="FFFFFF"/>
                </a:highlight>
              </a:rPr>
              <a:t>React-router" is going to be like our new entry point of our application, it goes according to the url that one gives him to import and to display the desired component.</a:t>
            </a:r>
            <a:endParaRPr sz="11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649850" y="574650"/>
            <a:ext cx="1546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847975" y="328725"/>
            <a:ext cx="1582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implementation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13" y="836550"/>
            <a:ext cx="6064275" cy="413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938" y="0"/>
            <a:ext cx="5992952" cy="28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75" y="3153951"/>
            <a:ext cx="3830285" cy="1912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42200" y="2951625"/>
            <a:ext cx="1133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It’s work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