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666d5a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666d5a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2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map nous renvois toujours un array, dans le cas présent on retourne un Array de Array. Sauf que l’on à des undefined qui nous sont quand même retourner à la fin de </a:t>
            </a:r>
            <a:r>
              <a:rPr lang="fr" sz="1200"/>
              <a:t>notre</a:t>
            </a:r>
            <a:r>
              <a:rPr lang="fr" sz="1200"/>
              <a:t> tableau.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0" y="1434288"/>
            <a:ext cx="4801624" cy="22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574" y="1137275"/>
            <a:ext cx="3851024" cy="344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25575"/>
            <a:ext cx="85206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filter() nous retourne également un array sauf quand retournant false il nous rajoute pas l’élément dans le tableau en undefined.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8069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870" y="1307888"/>
            <a:ext cx="3706105" cy="2527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flipH="1">
            <a:off x="2531025" y="381775"/>
            <a:ext cx="3131400" cy="148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