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7f93b4de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7f93b4de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7f93b4de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7f93b4de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7f93b4de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7f93b4de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7f93b4de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7f93b4de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7f93b4de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7f93b4de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025" y="152400"/>
            <a:ext cx="577793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38" y="714375"/>
            <a:ext cx="839152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113" y="152400"/>
            <a:ext cx="723778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025" y="152400"/>
            <a:ext cx="823396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971550"/>
            <a:ext cx="85725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3" y="1019175"/>
            <a:ext cx="848677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