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bb504bf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bb504bf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00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et configuration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475" y="1031525"/>
            <a:ext cx="5715050" cy="384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113" y="135550"/>
            <a:ext cx="6871775" cy="46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