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f8f7b6a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f8f7b6a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7f8f7b6a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7f8f7b6a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7f8f7b6a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7f8f7b6a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f8f7b6a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7f8f7b6a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7f8f7b6a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7f8f7b6a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7f8f7b6a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7f8f7b6a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7f8f7b6a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7f8f7b6a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7f8f7b6a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7f8f7b6a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f8f7b6a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f8f7b6a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7f8f7b6a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7f8f7b6a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f8f7b6a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7f8f7b6a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f8f7b6a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7f8f7b6a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7f8f7b6a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7f8f7b6a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7f8f7b6a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7f8f7b6a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7f8f7b6a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7f8f7b6a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501825" y="174200"/>
            <a:ext cx="37101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style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0250" y="934088"/>
            <a:ext cx="2453248" cy="39070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31275" y="1001800"/>
            <a:ext cx="3176400" cy="3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On créer un fichier style.js qui </a:t>
            </a:r>
            <a:r>
              <a:rPr lang="fr" sz="1200"/>
              <a:t>gère</a:t>
            </a:r>
            <a:r>
              <a:rPr lang="fr" sz="1200"/>
              <a:t> le style de notre composant “header”.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Le fichier color est un fichier qui “export” ces couleur.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57" name="Google Shape;57;p13"/>
          <p:cNvCxnSpPr/>
          <p:nvPr/>
        </p:nvCxnSpPr>
        <p:spPr>
          <a:xfrm>
            <a:off x="2555100" y="1334325"/>
            <a:ext cx="1995000" cy="163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" name="Google Shape;58;p13"/>
          <p:cNvCxnSpPr/>
          <p:nvPr/>
        </p:nvCxnSpPr>
        <p:spPr>
          <a:xfrm>
            <a:off x="3246375" y="2331850"/>
            <a:ext cx="1163700" cy="120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7175" y="1001803"/>
            <a:ext cx="2255700" cy="230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638" y="661263"/>
            <a:ext cx="55447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813" y="152400"/>
            <a:ext cx="691038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363" y="152400"/>
            <a:ext cx="700528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688" y="152400"/>
            <a:ext cx="676862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325" y="152400"/>
            <a:ext cx="644934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45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‘alignItems’ permet de s’occuper de l’axe dont ‘justifyContent’ ne s’occupe pas.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flex-direction : column,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justifyContent : center,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alignItems : center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Cela va centrer les éléments.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95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Exemple: </a:t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900" y="667700"/>
            <a:ext cx="3895725" cy="416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6825" y="663413"/>
            <a:ext cx="2071503" cy="4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521700" y="1880400"/>
            <a:ext cx="3529800" cy="13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On encapsule la balise  &lt;Text&gt; avec la balise &lt;View&gt;, la balise &lt;View&gt; devient le conteneur de &lt;Text&gt; cela veut dire que l’on a le choix maintenant de stylé le conteneur ou uniquement le text.</a:t>
            </a:r>
            <a:endParaRPr sz="12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425" y="1295400"/>
            <a:ext cx="383857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45025" y="144300"/>
            <a:ext cx="3701400" cy="47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Dans le fichier “style.js” c’est la que l’on va créer notre feuille de style pour ensuite le lier à la vue que l’on désire.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L’import {StyleSheet} donne accée au composant de react-native concerné.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L’import APP_COLORS est le fichier où l’on a répertorier toute nos couleur, APP_COLORS est l’objet qui contient toute les cléf pour acceder au propriété de nos couleurs.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90000"/>
                </a:solidFill>
              </a:rPr>
              <a:t>Note : Le composant header à son propre fichier de style.js situé dans le même fichier.</a:t>
            </a:r>
            <a:endParaRPr sz="1200">
              <a:solidFill>
                <a:srgbClr val="99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025050"/>
            <a:ext cx="166687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0800" y="2465025"/>
            <a:ext cx="2600325" cy="215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5813" y="-12"/>
            <a:ext cx="4448175" cy="2447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5"/>
          <p:cNvCxnSpPr/>
          <p:nvPr/>
        </p:nvCxnSpPr>
        <p:spPr>
          <a:xfrm flipH="1" rot="10800000">
            <a:off x="3246375" y="441875"/>
            <a:ext cx="1977600" cy="10062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/>
          <p:nvPr/>
        </p:nvCxnSpPr>
        <p:spPr>
          <a:xfrm flipH="1" rot="10800000">
            <a:off x="3543875" y="695600"/>
            <a:ext cx="1688700" cy="13125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5"/>
          <p:cNvCxnSpPr/>
          <p:nvPr/>
        </p:nvCxnSpPr>
        <p:spPr>
          <a:xfrm>
            <a:off x="3666375" y="2200600"/>
            <a:ext cx="2625000" cy="6387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5"/>
          <p:cNvCxnSpPr/>
          <p:nvPr/>
        </p:nvCxnSpPr>
        <p:spPr>
          <a:xfrm>
            <a:off x="2756350" y="3093125"/>
            <a:ext cx="1671300" cy="3150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/>
          <p:nvPr/>
        </p:nvCxnSpPr>
        <p:spPr>
          <a:xfrm>
            <a:off x="7157663" y="1456725"/>
            <a:ext cx="638700" cy="11814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122525" y="109275"/>
            <a:ext cx="3832800" cy="48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On importe ensuite la variable style du fichier style.js  dans le composant </a:t>
            </a:r>
            <a:r>
              <a:rPr lang="fr" sz="1200"/>
              <a:t>concerné</a:t>
            </a:r>
            <a:r>
              <a:rPr lang="fr" sz="1200"/>
              <a:t>.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On utilise le mot clé ‘style’ définit la propriété du composant qui gère le style.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La propriété ‘style’ reçois l’objet style.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CC0000"/>
                </a:solidFill>
              </a:rPr>
              <a:t>Note : </a:t>
            </a:r>
            <a:r>
              <a:rPr lang="fr" sz="1200">
                <a:solidFill>
                  <a:srgbClr val="CC0000"/>
                </a:solidFill>
              </a:rPr>
              <a:t>On fournit a la propriété ‘style’ l’objet {style.subHeader} car un objet est définis par des clé (style) et valeur(subheader), d’ailleur (subheader) est également une clé.</a:t>
            </a:r>
            <a:endParaRPr sz="1200">
              <a:solidFill>
                <a:srgbClr val="CC0000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300" y="0"/>
            <a:ext cx="4838700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5237" y="2942850"/>
            <a:ext cx="3998825" cy="2200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6"/>
          <p:cNvCxnSpPr/>
          <p:nvPr/>
        </p:nvCxnSpPr>
        <p:spPr>
          <a:xfrm>
            <a:off x="3377625" y="433050"/>
            <a:ext cx="1417500" cy="271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6"/>
          <p:cNvCxnSpPr/>
          <p:nvPr/>
        </p:nvCxnSpPr>
        <p:spPr>
          <a:xfrm>
            <a:off x="3377625" y="441800"/>
            <a:ext cx="2703900" cy="3211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6"/>
          <p:cNvSpPr/>
          <p:nvPr/>
        </p:nvSpPr>
        <p:spPr>
          <a:xfrm>
            <a:off x="5643365" y="3676062"/>
            <a:ext cx="770450" cy="242300"/>
          </a:xfrm>
          <a:custGeom>
            <a:pathLst>
              <a:path extrusionOk="0" h="9692" w="30818">
                <a:moveTo>
                  <a:pt x="22423" y="1883"/>
                </a:moveTo>
                <a:cubicBezTo>
                  <a:pt x="15688" y="-1484"/>
                  <a:pt x="-2424" y="-207"/>
                  <a:pt x="372" y="6784"/>
                </a:cubicBezTo>
                <a:cubicBezTo>
                  <a:pt x="2669" y="12526"/>
                  <a:pt x="12822" y="8151"/>
                  <a:pt x="18923" y="7134"/>
                </a:cubicBezTo>
                <a:cubicBezTo>
                  <a:pt x="22722" y="6501"/>
                  <a:pt x="28162" y="9865"/>
                  <a:pt x="30473" y="6784"/>
                </a:cubicBezTo>
                <a:cubicBezTo>
                  <a:pt x="32395" y="4221"/>
                  <a:pt x="25627" y="1533"/>
                  <a:pt x="22423" y="1533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89" name="Google Shape;89;p16"/>
          <p:cNvCxnSpPr/>
          <p:nvPr/>
        </p:nvCxnSpPr>
        <p:spPr>
          <a:xfrm>
            <a:off x="2143850" y="1019300"/>
            <a:ext cx="4226400" cy="525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/>
          <p:nvPr/>
        </p:nvCxnSpPr>
        <p:spPr>
          <a:xfrm>
            <a:off x="2782600" y="1369325"/>
            <a:ext cx="2397600" cy="2388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60450" y="182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On peut stylé d’autre vue en ajoutant un objet dans l’objet style{}.</a:t>
            </a:r>
            <a:endParaRPr sz="180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00" y="1223963"/>
            <a:ext cx="4695825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0075" y="1301175"/>
            <a:ext cx="3850976" cy="25411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7"/>
          <p:cNvCxnSpPr/>
          <p:nvPr/>
        </p:nvCxnSpPr>
        <p:spPr>
          <a:xfrm flipH="1">
            <a:off x="1574950" y="651800"/>
            <a:ext cx="2380200" cy="2213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7"/>
          <p:cNvCxnSpPr/>
          <p:nvPr/>
        </p:nvCxnSpPr>
        <p:spPr>
          <a:xfrm>
            <a:off x="3972650" y="643050"/>
            <a:ext cx="3508800" cy="189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850900" y="121275"/>
            <a:ext cx="344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Positionnement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650" y="2431275"/>
            <a:ext cx="2852550" cy="268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50" y="2571750"/>
            <a:ext cx="3850976" cy="2541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0225" y="2092150"/>
            <a:ext cx="1295050" cy="284647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61375" y="966800"/>
            <a:ext cx="87939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0000"/>
                </a:solidFill>
              </a:rPr>
              <a:t>Le fait d’effectuer des modifications de positionnement sur la vue ‘header’ on modifie le positionnement qui se situe à </a:t>
            </a:r>
            <a:r>
              <a:rPr lang="fr">
                <a:solidFill>
                  <a:srgbClr val="CC0000"/>
                </a:solidFill>
              </a:rPr>
              <a:t>l'intérieur</a:t>
            </a:r>
            <a:r>
              <a:rPr lang="fr">
                <a:solidFill>
                  <a:srgbClr val="CC0000"/>
                </a:solidFill>
              </a:rPr>
              <a:t> de la vue</a:t>
            </a:r>
            <a:r>
              <a:rPr lang="fr"/>
              <a:t> dans l’exemple, ci dessous on agit sur le style de positionnement de ‘header’ et on a un tag &lt;text&gt; a l’interieur que l’on positionne de tel façon qu’il soit centrer.</a:t>
            </a:r>
            <a:endParaRPr/>
          </a:p>
        </p:txBody>
      </p:sp>
      <p:cxnSp>
        <p:nvCxnSpPr>
          <p:cNvPr id="113" name="Google Shape;113;p19"/>
          <p:cNvCxnSpPr>
            <a:stCxn id="112" idx="2"/>
          </p:cNvCxnSpPr>
          <p:nvPr/>
        </p:nvCxnSpPr>
        <p:spPr>
          <a:xfrm>
            <a:off x="4458325" y="1868000"/>
            <a:ext cx="3346800" cy="586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9"/>
          <p:cNvCxnSpPr>
            <a:stCxn id="112" idx="2"/>
          </p:cNvCxnSpPr>
          <p:nvPr/>
        </p:nvCxnSpPr>
        <p:spPr>
          <a:xfrm>
            <a:off x="4458325" y="1868000"/>
            <a:ext cx="1203000" cy="2126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9"/>
          <p:cNvCxnSpPr>
            <a:stCxn id="112" idx="2"/>
          </p:cNvCxnSpPr>
          <p:nvPr/>
        </p:nvCxnSpPr>
        <p:spPr>
          <a:xfrm flipH="1">
            <a:off x="2546425" y="1868000"/>
            <a:ext cx="1911900" cy="210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0" y="0"/>
            <a:ext cx="8520600" cy="14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Par </a:t>
            </a:r>
            <a:r>
              <a:rPr lang="fr" sz="1800"/>
              <a:t>défaut</a:t>
            </a:r>
            <a:r>
              <a:rPr lang="fr" sz="1800"/>
              <a:t> le flex est </a:t>
            </a:r>
            <a:r>
              <a:rPr lang="fr" sz="1800"/>
              <a:t>paramétré</a:t>
            </a:r>
            <a:r>
              <a:rPr lang="fr" sz="1800"/>
              <a:t> comme cela :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flex-direction:’column’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19125"/>
            <a:ext cx="4097275" cy="2245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20"/>
          <p:cNvCxnSpPr/>
          <p:nvPr/>
        </p:nvCxnSpPr>
        <p:spPr>
          <a:xfrm>
            <a:off x="3745125" y="1080575"/>
            <a:ext cx="7263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20"/>
          <p:cNvSpPr txBox="1"/>
          <p:nvPr/>
        </p:nvSpPr>
        <p:spPr>
          <a:xfrm>
            <a:off x="37050" y="2664350"/>
            <a:ext cx="8520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0000"/>
                </a:solidFill>
              </a:rPr>
              <a:t>Si on aurais mis ‘raw’ a la place de column il se serait mis les uns à côté des autres.</a:t>
            </a:r>
            <a:endParaRPr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0" y="74275"/>
            <a:ext cx="91440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Le ‘justifyContent’ permet de travailler sur la </a:t>
            </a:r>
            <a:r>
              <a:rPr lang="fr" sz="1400">
                <a:solidFill>
                  <a:srgbClr val="990000"/>
                </a:solidFill>
              </a:rPr>
              <a:t>colonne</a:t>
            </a:r>
            <a:r>
              <a:rPr lang="fr" sz="1400"/>
              <a:t> dans le cas d’un ‘flex-direction = </a:t>
            </a:r>
            <a:r>
              <a:rPr lang="fr" sz="1400">
                <a:solidFill>
                  <a:srgbClr val="990000"/>
                </a:solidFill>
              </a:rPr>
              <a:t>column’</a:t>
            </a:r>
            <a:r>
              <a:rPr lang="fr" sz="1400"/>
              <a:t>,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								ou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/>
              <a:t>Le ‘justifyContent’ permet de travailler sur la </a:t>
            </a:r>
            <a:r>
              <a:rPr lang="fr" sz="1400">
                <a:solidFill>
                  <a:srgbClr val="990000"/>
                </a:solidFill>
              </a:rPr>
              <a:t>ligne</a:t>
            </a:r>
            <a:r>
              <a:rPr lang="fr" sz="1400"/>
              <a:t> dans le cas d’un ‘flex-direction = </a:t>
            </a:r>
            <a:r>
              <a:rPr lang="fr" sz="1400">
                <a:solidFill>
                  <a:srgbClr val="990000"/>
                </a:solidFill>
              </a:rPr>
              <a:t>raw</a:t>
            </a:r>
            <a:r>
              <a:rPr lang="fr" sz="1400"/>
              <a:t>,</a:t>
            </a:r>
            <a:endParaRPr sz="1400"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450" y="1322525"/>
            <a:ext cx="543689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