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59200" y="16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événements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925" y="756800"/>
            <a:ext cx="3357875" cy="42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 flipH="1">
            <a:off x="507625" y="957925"/>
            <a:ext cx="47163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Appel de méthode.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321325" y="1203075"/>
            <a:ext cx="4550100" cy="97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108850" y="1806825"/>
            <a:ext cx="4707600" cy="215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