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classes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1311550"/>
            <a:ext cx="47529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6275" y="800550"/>
            <a:ext cx="4147800" cy="4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Export permet d’importer ensuite le composant.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React.composant permet d’avoir </a:t>
            </a:r>
            <a:r>
              <a:rPr lang="fr" sz="1200"/>
              <a:t>accès</a:t>
            </a:r>
            <a:r>
              <a:rPr lang="fr" sz="1200"/>
              <a:t> à tous les composants React.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Une classe a toujours par défaut une fonction render qu’il faut obligatoirement définir.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render() </a:t>
            </a:r>
            <a:r>
              <a:rPr lang="fr" sz="1200"/>
              <a:t>s'exécute</a:t>
            </a:r>
            <a:r>
              <a:rPr lang="fr" sz="1200"/>
              <a:t> quand une instance de la classe App est </a:t>
            </a:r>
            <a:r>
              <a:rPr lang="fr" sz="1200"/>
              <a:t>exécuté</a:t>
            </a:r>
            <a:r>
              <a:rPr lang="fr" sz="1200"/>
              <a:t>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 fonction render retourne toujours du JSX ( JavaScript XML).</a:t>
            </a:r>
            <a:endParaRPr sz="1200"/>
          </a:p>
        </p:txBody>
      </p:sp>
      <p:cxnSp>
        <p:nvCxnSpPr>
          <p:cNvPr id="57" name="Google Shape;57;p13"/>
          <p:cNvCxnSpPr/>
          <p:nvPr/>
        </p:nvCxnSpPr>
        <p:spPr>
          <a:xfrm>
            <a:off x="3386375" y="1010550"/>
            <a:ext cx="1715100" cy="10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482625" y="1439325"/>
            <a:ext cx="39027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