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65300"/>
            <a:ext cx="8520600" cy="4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composants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85200C"/>
                </a:solidFill>
              </a:rPr>
              <a:t>Un composante est soit une classe ou soit une fonction.</a:t>
            </a:r>
            <a:endParaRPr sz="1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