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bb3882d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bb3882d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3882d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3882d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8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2525" y="144300"/>
            <a:ext cx="3666300" cy="4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Un composant peut recevoir une (props).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fournit {props.content} a la fonction.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“props” est l’objet qui contient toute les </a:t>
            </a:r>
            <a:r>
              <a:rPr lang="fr" sz="1200"/>
              <a:t>clés de propriété</a:t>
            </a:r>
            <a:r>
              <a:rPr lang="fr" sz="1200"/>
              <a:t> fournis au composant dans l’App.</a:t>
            </a:r>
            <a:endParaRPr sz="12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0" y="2752725"/>
            <a:ext cx="52959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409950"/>
            <a:ext cx="4324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2887600" y="345550"/>
            <a:ext cx="31239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2782600" y="905550"/>
            <a:ext cx="32550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3333875" y="1570550"/>
            <a:ext cx="3220200" cy="936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3351375" y="2515600"/>
            <a:ext cx="2231100" cy="171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7525" y="91775"/>
            <a:ext cx="3159000" cy="4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/>
              <a:t>On peut fournir plusieurs (props) a un composant de cet façon.</a:t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650" y="371150"/>
            <a:ext cx="40481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600" y="2571750"/>
            <a:ext cx="5776499" cy="2158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3167625" y="1281925"/>
            <a:ext cx="3255000" cy="64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3167625" y="1552925"/>
            <a:ext cx="3570000" cy="39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3167625" y="1955575"/>
            <a:ext cx="1715100" cy="168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