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b52df44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b52df44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35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Point </a:t>
            </a:r>
            <a:r>
              <a:rPr lang="fr"/>
              <a:t>d'entrée</a:t>
            </a:r>
            <a:r>
              <a:rPr lang="fr"/>
              <a:t> du programme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65325"/>
            <a:ext cx="8839201" cy="276066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58050" y="1098075"/>
            <a:ext cx="81465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fichier définis comme point d’entrée du programme se situe dans package.json, et est définis par la propriété “main”.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Allons voir le fichier AppEntrey.js...</a:t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 flipH="1">
            <a:off x="4007650" y="1946825"/>
            <a:ext cx="4130100" cy="6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097" y="0"/>
            <a:ext cx="49799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66275" y="179300"/>
            <a:ext cx="3438900" cy="4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fichier AppEntry.js  a comme import le composant App qui est une class qui s’exporte.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fichier AppEntry.js </a:t>
            </a:r>
            <a:r>
              <a:rPr lang="fr"/>
              <a:t>définit</a:t>
            </a:r>
            <a:r>
              <a:rPr lang="fr"/>
              <a:t> le composant App comme le composant racine.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