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c2b856fb0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c2b856fb0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c2b856fb0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3c2b856fb0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425" y="1547813"/>
            <a:ext cx="8439150" cy="204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6175" y="152400"/>
            <a:ext cx="567165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5025" y="152400"/>
            <a:ext cx="3967236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5"/>
          <p:cNvSpPr txBox="1"/>
          <p:nvPr/>
        </p:nvSpPr>
        <p:spPr>
          <a:xfrm>
            <a:off x="65025" y="231800"/>
            <a:ext cx="4975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Configuration basic ‘react-native-elements’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