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bbe98369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bbe98369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be98369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be98369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2380050" y="139075"/>
            <a:ext cx="4383900" cy="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Navigation basic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87525" y="765550"/>
            <a:ext cx="4777500" cy="42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createStackNavigatore() est une fonction qui renvoi un composant React, il prend un objet de configuration de route et si besoin un objet ‘option’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Comme cet fonction retourne un composant on peut directement l’utiliser (ou l’exporter si il est dans un autre fichier) pour l’utiliser comme composant racine de notre application dans App.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500" y="686800"/>
            <a:ext cx="4227500" cy="445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>
            <a:off x="2135100" y="1001800"/>
            <a:ext cx="4725000" cy="142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" name="Google Shape;58;p13"/>
          <p:cNvCxnSpPr/>
          <p:nvPr/>
        </p:nvCxnSpPr>
        <p:spPr>
          <a:xfrm>
            <a:off x="1951325" y="2419350"/>
            <a:ext cx="4138800" cy="189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0" y="424300"/>
            <a:ext cx="2747700" cy="18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Méthode de navigation simple vers la vue ‘Details’ .</a:t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Note: On fixe le this avec une méthode fléché.</a:t>
            </a:r>
            <a:endParaRPr sz="12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125" y="0"/>
            <a:ext cx="5713875" cy="350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513" y="3677113"/>
            <a:ext cx="2886075" cy="1419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4"/>
          <p:cNvCxnSpPr/>
          <p:nvPr/>
        </p:nvCxnSpPr>
        <p:spPr>
          <a:xfrm flipH="1">
            <a:off x="1067625" y="2358100"/>
            <a:ext cx="6440100" cy="1793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96275" y="1375700"/>
            <a:ext cx="2765100" cy="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Le retour a la vue HomePage est gerer par la méthode goBack().</a:t>
            </a:r>
            <a:endParaRPr sz="14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875" y="152400"/>
            <a:ext cx="5942725" cy="33216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5"/>
          <p:cNvCxnSpPr/>
          <p:nvPr/>
        </p:nvCxnSpPr>
        <p:spPr>
          <a:xfrm>
            <a:off x="2660100" y="1824325"/>
            <a:ext cx="3990000" cy="463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