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c2cde079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c2cde079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0" y="217800"/>
            <a:ext cx="9144000" cy="45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Le </a:t>
            </a:r>
            <a:r>
              <a:rPr b="1" lang="fr" sz="1200">
                <a:solidFill>
                  <a:srgbClr val="E06666"/>
                </a:solidFill>
              </a:rPr>
              <a:t>‘state’</a:t>
            </a:r>
            <a:r>
              <a:rPr lang="fr" sz="1200"/>
              <a:t> est une variable  que l’on retrouve </a:t>
            </a:r>
            <a:r>
              <a:rPr b="1" lang="fr" sz="1200">
                <a:solidFill>
                  <a:srgbClr val="E06666"/>
                </a:solidFill>
              </a:rPr>
              <a:t>uniquement</a:t>
            </a:r>
            <a:r>
              <a:rPr lang="fr" sz="1200"/>
              <a:t> dans les classes react.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On doit </a:t>
            </a:r>
            <a:r>
              <a:rPr b="1" lang="fr" sz="1200">
                <a:solidFill>
                  <a:srgbClr val="E06666"/>
                </a:solidFill>
              </a:rPr>
              <a:t>toujours</a:t>
            </a:r>
            <a:r>
              <a:rPr lang="fr" sz="1200"/>
              <a:t> déclarer et initialiser le ‘state’ dans le </a:t>
            </a:r>
            <a:r>
              <a:rPr b="1" lang="fr" sz="1200">
                <a:solidFill>
                  <a:srgbClr val="E06666"/>
                </a:solidFill>
              </a:rPr>
              <a:t>constructeur</a:t>
            </a:r>
            <a:r>
              <a:rPr lang="fr" sz="1200"/>
              <a:t> de la classe.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Le </a:t>
            </a:r>
            <a:r>
              <a:rPr lang="fr" sz="1200">
                <a:solidFill>
                  <a:srgbClr val="E06666"/>
                </a:solidFill>
              </a:rPr>
              <a:t>‘</a:t>
            </a:r>
            <a:r>
              <a:rPr b="1" lang="fr" sz="1200">
                <a:solidFill>
                  <a:srgbClr val="E06666"/>
                </a:solidFill>
              </a:rPr>
              <a:t>state’</a:t>
            </a:r>
            <a:r>
              <a:rPr lang="fr" sz="1200"/>
              <a:t> ne peut être modifier uniquement que dans une méthode avec la fonction </a:t>
            </a:r>
            <a:r>
              <a:rPr lang="fr" sz="1200">
                <a:solidFill>
                  <a:srgbClr val="1155CC"/>
                </a:solidFill>
              </a:rPr>
              <a:t>this</a:t>
            </a:r>
            <a:r>
              <a:rPr lang="fr" sz="1200"/>
              <a:t>.setState = ({la propriété du state qui change})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A chaque fois que la fonction setState() est appelé la fonction render est appelé également pour mettre à jour les éléments qui ont eu des modifications de leur objet state{}.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000000"/>
                </a:solidFill>
              </a:rPr>
              <a:t>Note importante</a:t>
            </a:r>
            <a:r>
              <a:rPr lang="fr" sz="1200"/>
              <a:t>: Il faut bien penser à veiller à conserver le this soit lors d’appel de méthode avec la méthode bind,call ou apply, sinon il faire une méthode flecher pour </a:t>
            </a:r>
            <a:r>
              <a:rPr lang="fr" sz="1200"/>
              <a:t>fixer</a:t>
            </a:r>
            <a:r>
              <a:rPr lang="fr" sz="1200"/>
              <a:t> le this a l’objet courant ( c’est a dire a la classe).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74275"/>
            <a:ext cx="4999800" cy="46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On a fixé le this à la l’instance de la classe en déclarant la méthode onPressButton() avec une fonction fléché.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Avec la fonction setState() on peut redéfinir le state le l’objet courant (qui est l’instance de la classe Header).</a:t>
            </a:r>
            <a:endParaRPr sz="1400"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8880" y="0"/>
            <a:ext cx="3041496" cy="5041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14"/>
          <p:cNvCxnSpPr/>
          <p:nvPr/>
        </p:nvCxnSpPr>
        <p:spPr>
          <a:xfrm>
            <a:off x="4576400" y="520550"/>
            <a:ext cx="1758900" cy="14001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4"/>
          <p:cNvCxnSpPr/>
          <p:nvPr/>
        </p:nvCxnSpPr>
        <p:spPr>
          <a:xfrm>
            <a:off x="4243900" y="1351825"/>
            <a:ext cx="2152500" cy="7701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