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email@gmail.com" TargetMode="External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dingforu221e/GithubDemo" TargetMode="External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800" y="1150975"/>
            <a:ext cx="6354600" cy="21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GitHub?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540050"/>
            <a:ext cx="4822500" cy="26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 collaborative tool used to keep track of changes to a project.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Tracks the changes, who made the changes, and when.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GitHub is a remote server where you store all your project files.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https://github.com/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475" y="1540049"/>
            <a:ext cx="3613050" cy="24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Git?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4397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-GB"/>
              <a:t>Command line tool used to track file changes on a local machine.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Can be setup for collaboration through the use of remote repositories.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Basic commands: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 init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 status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 commit -m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 push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 pull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https://git-scm.com/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350" y="1152475"/>
            <a:ext cx="3900324" cy="31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First thing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510600" cy="20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-GB"/>
              <a:t>Sign up for a GitHub account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Download Git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Options: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GitHub desktop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 Extensions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Just Git on command line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475" y="445025"/>
            <a:ext cx="4792824" cy="275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474" y="3454215"/>
            <a:ext cx="4792825" cy="142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Getting set up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8625"/>
            <a:ext cx="3824125" cy="263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563" y="1170125"/>
            <a:ext cx="4214038" cy="26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Git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4667400" cy="38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-GB"/>
              <a:t>Git init &lt;name&gt;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Initializes the repo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 pull &lt;name?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Downloads changes that are on GitHub onto your local machine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 add name.txt OR *: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Add a single file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* for all unstaged files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Git commit -m: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Commits your staged items.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-m should be followed by a message between quotes.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Ex. commit -m “Fixed UI bugs”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00" y="1017712"/>
            <a:ext cx="32743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Git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5750400" cy="38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Git push &lt;name&gt;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Pushes your changes to the GitHub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Git config --global user.name “Name here”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Git config --global user.email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email@gmail.com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Git config --global --unset user.email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Git log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And many many more...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675" y="1017725"/>
            <a:ext cx="2777100" cy="27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Scavenger hunt!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6179699" cy="235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https://github.com/codingforu221e/GithubDemo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Clone the Coding for All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And pull to get the Git commands cheat sheet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Feel free to test out the different GitHub commands by pushing and pulling</a:t>
            </a:r>
          </a:p>
          <a:p>
            <a:pPr indent="-228600" lvl="1" marL="914400" rtl="0">
              <a:spcBef>
                <a:spcPts val="0"/>
              </a:spcBef>
              <a:buClr>
                <a:srgbClr val="FFD966"/>
              </a:buClr>
            </a:pPr>
            <a:r>
              <a:rPr lang="en-GB">
                <a:solidFill>
                  <a:srgbClr val="FFD966"/>
                </a:solidFill>
              </a:rPr>
              <a:t>**Please keep everything PG as this is completely public!**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Have Fun!!!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800" y="1017725"/>
            <a:ext cx="2347800" cy="23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