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9EE0-E5CE-7724-04E1-95D0A225E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BBCFB-0619-5DC5-7E96-CBEB921A3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752B4-E162-DAA0-35FF-3B101C58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68AD-0258-4118-81CE-B53AF746A004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693EA-6FCB-FFAD-0450-D249D204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FA031-52E2-64E4-A6A8-63B900336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E60C-81B5-4AD6-8A40-51838DB658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82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B04E5-DB75-F78F-D9F4-DA0478146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1C9D7-D1C7-2788-4383-1E0CF02D1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44362-2634-B079-23F8-F3A490D7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68AD-0258-4118-81CE-B53AF746A004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9CF8-D4CC-06AA-BE97-E6208EE3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4D9EB-4043-0937-B25C-D62C1BBF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E60C-81B5-4AD6-8A40-51838DB658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14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499A4-B1E1-D8DB-63E2-55CE6A28C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20FA3-4CCF-DB50-ECE1-E2032D33D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5BB2E-CDCB-235E-FFD4-5BC4024A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68AD-0258-4118-81CE-B53AF746A004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20212-51F5-3A45-2A02-E98CBE01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F7B4E-A83A-0928-FC08-C0029B8A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E60C-81B5-4AD6-8A40-51838DB658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85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91A4-EB79-E96F-4B93-032BFB2C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27F1E-86CC-F517-F5C0-8A971A8E3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F3430-3CF4-665B-562C-AA06EBDE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68AD-0258-4118-81CE-B53AF746A004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4D64C-5748-2B62-8B12-8A385959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9F695-192C-3A39-8BA1-BFB407FF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E60C-81B5-4AD6-8A40-51838DB658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21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92EE-75FC-13C0-A061-C64CAEC5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93FA4-7F4D-412E-0A95-5BB922BAC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A32C9-82E8-119C-716B-AF71112E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68AD-0258-4118-81CE-B53AF746A004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90CBB-7A0B-645E-C46F-CD462FF2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7CA7C-2791-3D75-699A-88152077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E60C-81B5-4AD6-8A40-51838DB658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84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DA5E-D67E-897F-E932-56371009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FAED0-8CD7-1F69-7121-2735F8299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D41BD-9D29-FD83-EE36-71614FD3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62CCF-C518-4BB8-A4FC-02B64218A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68AD-0258-4118-81CE-B53AF746A004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477D8-92BE-AD44-B4B8-AFAF7AB75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14EB9-C538-1F08-9E67-501A553A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E60C-81B5-4AD6-8A40-51838DB658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51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041F-A98B-9F24-8DDE-51EBC2657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28B17-B066-FEAF-F747-996B1FCC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B26A8-3ACB-7515-8772-FD4DE2F3A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8D147-14EC-BC0A-48B4-847BC0639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F5F417-9A6B-2A0B-0EEC-669051C72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34C899-B573-35E5-291D-0EA07D08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68AD-0258-4118-81CE-B53AF746A004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0DE21-6693-E943-8FBC-8F4BE187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3A2E7-E521-BF7C-CB8A-68E6E7F1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E60C-81B5-4AD6-8A40-51838DB658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09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C1A1B-1F16-22C8-75D4-9F4D05B5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546D7-2EE9-4230-9719-D1A4DECC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68AD-0258-4118-81CE-B53AF746A004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236CF-D059-C61F-F1C4-1B392EE1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76FEDD-3BEB-DA7B-8340-FCB2697F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E60C-81B5-4AD6-8A40-51838DB658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08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C072E-E26B-EB84-E73B-1603940E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68AD-0258-4118-81CE-B53AF746A004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18C3A-81C5-52F7-BB64-1BF029E2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71EB5-8686-36F7-F573-6C1F0AAB7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E60C-81B5-4AD6-8A40-51838DB658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12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1790-4720-453B-2E2E-E640E6DD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328FB-50F9-2D7B-646E-BD4CCC162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A7886-117E-ACC8-E08C-E98516AEA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C7B0E-7FD1-3F98-F697-42B0338E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68AD-0258-4118-81CE-B53AF746A004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9599E-D097-6BF1-00F5-2806CA73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9BF22-B5A9-9B0B-1A5B-DC083600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E60C-81B5-4AD6-8A40-51838DB658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89A2-2BC4-2F2B-26DF-5A7FDC47C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A085B5-E165-5A6F-858F-3A1864BF9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CD91E-D7C8-7C11-9A0D-EAED9BD1E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C92C2-C4C9-CF59-08DD-9C58F0C1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68AD-0258-4118-81CE-B53AF746A004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94D44-B8AF-8A5D-5AD8-309FEC3E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E2D89-6725-7A21-3031-C08F3915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E60C-81B5-4AD6-8A40-51838DB658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68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3276C-BBD1-29A3-CB87-1E173A8C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BEC92-5397-57E3-D2AF-9D750CC94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5AEE2-DC18-7C69-CB2F-9C3A73F4D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268AD-0258-4118-81CE-B53AF746A004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75FDA-AE48-F2F8-99E1-F6CFCA0C2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330B5-424A-CBF3-8F3C-D1C9726D4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1E60C-81B5-4AD6-8A40-51838DB658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75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4C8783-37FA-3D1E-F834-38A070AD8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155" y="155564"/>
            <a:ext cx="3994952" cy="63879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A6FA07-DCF2-C7AA-4693-85FAA094A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707" y="355107"/>
            <a:ext cx="5592992" cy="587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2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AB6944-FEAC-6897-FC57-640A09B25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566" y="541538"/>
            <a:ext cx="8257706" cy="6051054"/>
          </a:xfrm>
        </p:spPr>
      </p:pic>
    </p:spTree>
    <p:extLst>
      <p:ext uri="{BB962C8B-B14F-4D97-AF65-F5344CB8AC3E}">
        <p14:creationId xmlns:p14="http://schemas.microsoft.com/office/powerpoint/2010/main" val="2919037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RUSHIKESH TASKAR</dc:creator>
  <cp:lastModifiedBy>RUSHIKESH TASKAR</cp:lastModifiedBy>
  <cp:revision>1</cp:revision>
  <dcterms:created xsi:type="dcterms:W3CDTF">2022-09-11T08:51:21Z</dcterms:created>
  <dcterms:modified xsi:type="dcterms:W3CDTF">2022-09-11T08:53:35Z</dcterms:modified>
</cp:coreProperties>
</file>