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653" y="1551538"/>
            <a:ext cx="10520217" cy="1424416"/>
          </a:xfrm>
        </p:spPr>
        <p:txBody>
          <a:bodyPr>
            <a:normAutofit/>
          </a:bodyPr>
          <a:lstStyle/>
          <a:p>
            <a:pPr algn="ctr"/>
            <a:r>
              <a:rPr lang="en-US" sz="4800" b="1" i="0" dirty="0" smtClean="0">
                <a:latin typeface="Helevi"/>
              </a:rPr>
              <a:t>Handwriting Reader</a:t>
            </a:r>
            <a:endParaRPr lang="en-US" sz="4800" b="1" i="0" dirty="0">
              <a:latin typeface="Helev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645" y="5382949"/>
            <a:ext cx="7034362" cy="7063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PIYUSH KUMAR</a:t>
            </a:r>
          </a:p>
          <a:p>
            <a:r>
              <a:rPr lang="en-US" dirty="0" smtClean="0"/>
              <a:t>APOORV  TOMAR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535236" y="208385"/>
            <a:ext cx="49730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PowerUp</a:t>
            </a:r>
            <a:r>
              <a:rPr lang="en-US" sz="3200" dirty="0" smtClean="0"/>
              <a:t> Automation </a:t>
            </a:r>
          </a:p>
          <a:p>
            <a:pPr algn="ctr"/>
            <a:r>
              <a:rPr lang="en-US" sz="2000" dirty="0" smtClean="0"/>
              <a:t>BENGALURU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52750" y="6539905"/>
            <a:ext cx="589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UIPathDev</a:t>
            </a:r>
            <a:r>
              <a:rPr lang="en-US" dirty="0" smtClean="0"/>
              <a:t>  #</a:t>
            </a:r>
            <a:r>
              <a:rPr lang="en-US" dirty="0" err="1" smtClean="0"/>
              <a:t>PowerUpAutomation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5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368337" y="304801"/>
            <a:ext cx="5911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Proposed  Model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02" y="2033081"/>
            <a:ext cx="2389187" cy="1523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1" y="2033082"/>
            <a:ext cx="2898224" cy="1523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5" y="2033082"/>
            <a:ext cx="2366665" cy="14281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599900" y="3557081"/>
            <a:ext cx="290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Scanning handwriting image </a:t>
            </a:r>
          </a:p>
          <a:p>
            <a:pPr algn="ctr"/>
            <a:r>
              <a:rPr lang="en-US" dirty="0" smtClean="0"/>
              <a:t>through scanner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8743" y="3557080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Handwritten doc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8800" y="2392218"/>
            <a:ext cx="364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UIPATH  </a:t>
            </a:r>
          </a:p>
          <a:p>
            <a:r>
              <a:rPr lang="en-US" dirty="0" smtClean="0"/>
              <a:t>STUDIO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0" y="4875057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Segmented image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0" y="5916034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Recognition model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24416" y="6035799"/>
            <a:ext cx="15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Processed Text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340" y="1868386"/>
            <a:ext cx="2389187" cy="17575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72" y="4159918"/>
            <a:ext cx="2558240" cy="191868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3129540" y="2641600"/>
            <a:ext cx="778162" cy="15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208445" y="2635919"/>
            <a:ext cx="778162" cy="15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678289" y="2635919"/>
            <a:ext cx="778162" cy="15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9567810" y="4054087"/>
            <a:ext cx="778162" cy="15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9608282" y="5522798"/>
            <a:ext cx="778162" cy="15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8067370" y="6131209"/>
            <a:ext cx="778162" cy="15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340" y="4075610"/>
            <a:ext cx="4040232" cy="24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9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703319" y="221672"/>
            <a:ext cx="532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Business Application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98" y="2339919"/>
            <a:ext cx="7849003" cy="2178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4283" y="1736436"/>
            <a:ext cx="645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Automation of Manual Data Entry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847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38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Helevi</vt:lpstr>
      <vt:lpstr>Trebuchet MS</vt:lpstr>
      <vt:lpstr>Tw Cen MT</vt:lpstr>
      <vt:lpstr>Circuit</vt:lpstr>
      <vt:lpstr>Handwriting Reader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Handwriting Reader</dc:title>
  <dc:creator>Piyush Kumar</dc:creator>
  <cp:lastModifiedBy>Piyush Kumar</cp:lastModifiedBy>
  <cp:revision>8</cp:revision>
  <dcterms:created xsi:type="dcterms:W3CDTF">2018-09-23T00:04:14Z</dcterms:created>
  <dcterms:modified xsi:type="dcterms:W3CDTF">2018-09-23T01:35:08Z</dcterms:modified>
</cp:coreProperties>
</file>