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howGuides="1">
      <p:cViewPr varScale="1">
        <p:scale>
          <a:sx n="52" d="100"/>
          <a:sy n="52" d="100"/>
        </p:scale>
        <p:origin x="1326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2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0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F53F-FDEE-4E66-AD25-35E231EDBF69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A75A-0EFF-4FB7-99D3-32D40417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140968" y="7956376"/>
            <a:ext cx="576064" cy="1187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/>
          <p:cNvSpPr/>
          <p:nvPr/>
        </p:nvSpPr>
        <p:spPr>
          <a:xfrm>
            <a:off x="1844824" y="971600"/>
            <a:ext cx="3168352" cy="7200800"/>
          </a:xfrm>
          <a:prstGeom prst="roundRect">
            <a:avLst>
              <a:gd name="adj" fmla="val 12760"/>
            </a:avLst>
          </a:prstGeom>
          <a:solidFill>
            <a:schemeClr val="tx1">
              <a:lumMod val="85000"/>
              <a:lumOff val="15000"/>
            </a:schemeClr>
          </a:solidFill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08920" y="1691680"/>
            <a:ext cx="1440160" cy="1440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708920" y="3821696"/>
            <a:ext cx="1440160" cy="144016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708920" y="5997048"/>
            <a:ext cx="1440160" cy="1440160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4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Cording</dc:creator>
  <cp:lastModifiedBy>Stuart Cording</cp:lastModifiedBy>
  <cp:revision>1</cp:revision>
  <dcterms:created xsi:type="dcterms:W3CDTF">2017-09-14T09:17:36Z</dcterms:created>
  <dcterms:modified xsi:type="dcterms:W3CDTF">2017-09-14T09:22:40Z</dcterms:modified>
</cp:coreProperties>
</file>