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1" r:id="rId8"/>
    <p:sldId id="267" r:id="rId9"/>
    <p:sldId id="266" r:id="rId10"/>
    <p:sldId id="262" r:id="rId11"/>
    <p:sldId id="263" r:id="rId12"/>
    <p:sldId id="264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3D9"/>
    <a:srgbClr val="F5F7FF"/>
    <a:srgbClr val="D1C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60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icanvas.com/templat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8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hyperlink" Target="../Desktop/&#45433;&#54868;202204150001.mp4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1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1173" y="0"/>
            <a:ext cx="18943767" cy="11993384"/>
            <a:chOff x="-341173" y="0"/>
            <a:chExt cx="18943767" cy="11993384"/>
          </a:xfrm>
          <a:noFill/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341173" y="0"/>
              <a:ext cx="18943767" cy="11993384"/>
            </a:xfrm>
            <a:prstGeom prst="rect">
              <a:avLst/>
            </a:prstGeom>
            <a:grpFill/>
          </p:spPr>
        </p:pic>
      </p:grp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4558710" y="22479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Myschedule</a:t>
            </a:r>
            <a:r>
              <a:rPr lang="en-US" altLang="ko-KR" sz="8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8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4558710" y="6591300"/>
            <a:ext cx="9144000" cy="1655762"/>
          </a:xfrm>
        </p:spPr>
        <p:txBody>
          <a:bodyPr/>
          <a:lstStyle/>
          <a:p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조동현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이상원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조원근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민지홍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양은지</a:t>
            </a:r>
          </a:p>
          <a:p>
            <a:endParaRPr lang="ko-KR" altLang="en-US" dirty="0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609600" y="419100"/>
            <a:ext cx="3429000" cy="2362200"/>
          </a:xfrm>
          <a:prstGeom prst="wedgeRoundRectCallout">
            <a:avLst>
              <a:gd name="adj1" fmla="val 20302"/>
              <a:gd name="adj2" fmla="val 72429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전체배경 템플릿 무료 출처 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algn="ctr"/>
            <a:r>
              <a:rPr lang="en-US" altLang="ko-KR" u="sng" dirty="0">
                <a:latin typeface="돋움" panose="020B0600000101010101" pitchFamily="34" charset="-127"/>
                <a:ea typeface="돋움" panose="020B0600000101010101" pitchFamily="34" charset="-127"/>
                <a:hlinkClick r:id="rId3"/>
              </a:rPr>
              <a:t>https://www.miricanvas.com/templates</a:t>
            </a:r>
            <a:endParaRPr lang="ko-KR" altLang="en-US" b="1" dirty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077200" y="143329"/>
            <a:ext cx="3429000" cy="2362200"/>
          </a:xfrm>
          <a:prstGeom prst="wedgeRoundRectCallout">
            <a:avLst>
              <a:gd name="adj1" fmla="val 20302"/>
              <a:gd name="adj2" fmla="val 72429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전체 글꼴 무료 출처 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algn="ctr"/>
            <a:r>
              <a:rPr lang="en-US" altLang="ko-KR" u="sng" dirty="0">
                <a:latin typeface="돋움" panose="020B0600000101010101" pitchFamily="34" charset="-127"/>
                <a:ea typeface="돋움" panose="020B0600000101010101" pitchFamily="34" charset="-127"/>
                <a:hlinkClick r:id="rId3"/>
              </a:rPr>
              <a:t>https://www.miricanvas.com/templates</a:t>
            </a:r>
            <a:endParaRPr lang="ko-KR" altLang="en-US" b="1" dirty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sp>
        <p:nvSpPr>
          <p:cNvPr id="62" name="제목 1"/>
          <p:cNvSpPr txBox="1">
            <a:spLocks/>
          </p:cNvSpPr>
          <p:nvPr/>
        </p:nvSpPr>
        <p:spPr>
          <a:xfrm>
            <a:off x="4047889" y="8001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에필로그</a:t>
            </a:r>
            <a:endParaRPr lang="ko-KR" altLang="en-US" sz="5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3" name="그룹 1001"/>
          <p:cNvGrpSpPr/>
          <p:nvPr/>
        </p:nvGrpSpPr>
        <p:grpSpPr>
          <a:xfrm>
            <a:off x="1418989" y="2286025"/>
            <a:ext cx="15773400" cy="7154669"/>
            <a:chOff x="7561812" y="5492998"/>
            <a:chExt cx="9847643" cy="3039800"/>
          </a:xfrm>
        </p:grpSpPr>
        <p:pic>
          <p:nvPicPr>
            <p:cNvPr id="65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1812" y="5492998"/>
              <a:ext cx="9847643" cy="30398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133600" y="2781300"/>
            <a:ext cx="14554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5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로그인시에 아이디나 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비밀번호를 </a:t>
            </a:r>
            <a:r>
              <a:rPr lang="ko-KR" altLang="en-US" sz="3500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까먹었을때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아이디와 비밀번호를 </a:t>
            </a:r>
          </a:p>
          <a:p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찾을 수 있는 기능을 추가했으면 합니다</a:t>
            </a:r>
          </a:p>
          <a:p>
            <a:endParaRPr lang="en-US" altLang="ko-KR" sz="35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5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5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 </a:t>
            </a:r>
            <a:r>
              <a:rPr lang="ko-KR" altLang="en-US" sz="3500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조회시에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아이디 순 뿐만 아니라 </a:t>
            </a:r>
            <a:r>
              <a:rPr lang="ko-KR" altLang="en-US" sz="3500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시간순이나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500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년도순으로도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볼 수 있게</a:t>
            </a:r>
          </a:p>
          <a:p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했으면 합니다</a:t>
            </a:r>
          </a:p>
          <a:p>
            <a:endParaRPr lang="en-US" altLang="ko-KR" sz="35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5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35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일정을 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수정하거나 </a:t>
            </a:r>
            <a:r>
              <a:rPr lang="ko-KR" altLang="en-US" sz="3500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삭제할때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아이디를 검색하고 입력해서 </a:t>
            </a:r>
            <a:r>
              <a:rPr lang="ko-KR" altLang="en-US" sz="3500" dirty="0" err="1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수행하는게</a:t>
            </a:r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아니라 </a:t>
            </a:r>
          </a:p>
          <a:p>
            <a:r>
              <a:rPr lang="ko-KR" altLang="en-US" sz="35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바로 일정을 클릭해서 수행할 수 있게 했으면 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6553200" y="5067300"/>
            <a:ext cx="6190476" cy="95433"/>
            <a:chOff x="972238" y="2332367"/>
            <a:chExt cx="6190476" cy="190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238" y="2332367"/>
              <a:ext cx="6190476" cy="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8382000" y="3162300"/>
            <a:ext cx="2939001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en-US" altLang="ko-KR" sz="100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543800" y="1268316"/>
            <a:ext cx="3325005" cy="1600200"/>
          </a:xfrm>
          <a:prstGeom prst="wedgeRoundRectCallout">
            <a:avLst>
              <a:gd name="adj1" fmla="val 20302"/>
              <a:gd name="adj2" fmla="val 72429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Q&amp;A </a:t>
            </a:r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그림 </a:t>
            </a:r>
            <a:r>
              <a:rPr lang="en-US" altLang="ko-KR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자체 제작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1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53319" y="4974342"/>
            <a:ext cx="18943767" cy="10517107"/>
            <a:chOff x="-353319" y="4974342"/>
            <a:chExt cx="18943767" cy="10517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53319" y="4974342"/>
              <a:ext cx="18943767" cy="105171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77611" y="-4310939"/>
            <a:ext cx="18943767" cy="11993384"/>
            <a:chOff x="-377611" y="-4310939"/>
            <a:chExt cx="18943767" cy="119933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377611" y="-4310939"/>
              <a:ext cx="18943767" cy="119933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4267" y="3428282"/>
            <a:ext cx="8462842" cy="1866024"/>
            <a:chOff x="4814267" y="3428282"/>
            <a:chExt cx="8462842" cy="186602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4336" y="3228351"/>
              <a:ext cx="8694303" cy="2249225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2892746" y="3823337"/>
              <a:ext cx="384363" cy="383978"/>
              <a:chOff x="12892746" y="3823337"/>
              <a:chExt cx="384363" cy="383978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892746" y="3823337"/>
                <a:ext cx="384363" cy="38397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8053342" y="6422075"/>
            <a:ext cx="1984691" cy="24292"/>
            <a:chOff x="8053342" y="6422075"/>
            <a:chExt cx="1984691" cy="242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053342" y="6422075"/>
              <a:ext cx="1984691" cy="24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1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624376" y="721511"/>
            <a:ext cx="14305847" cy="9057096"/>
            <a:chOff x="-2624376" y="721511"/>
            <a:chExt cx="14305847" cy="90570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2624376" y="721511"/>
              <a:ext cx="14305847" cy="9057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35597" y="4305300"/>
            <a:ext cx="1428571" cy="3698166"/>
            <a:chOff x="14235597" y="4959160"/>
            <a:chExt cx="1428571" cy="369816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235597" y="4959160"/>
              <a:ext cx="1428571" cy="47619"/>
              <a:chOff x="14235597" y="4959160"/>
              <a:chExt cx="1428571" cy="4761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35597" y="4959160"/>
                <a:ext cx="1428571" cy="4761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235597" y="6169123"/>
              <a:ext cx="1428571" cy="47619"/>
              <a:chOff x="14235597" y="6169123"/>
              <a:chExt cx="1428571" cy="4761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35597" y="6169123"/>
                <a:ext cx="1428571" cy="4761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235597" y="7389412"/>
              <a:ext cx="1428571" cy="47619"/>
              <a:chOff x="14235597" y="7389412"/>
              <a:chExt cx="1428571" cy="4761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35597" y="7389412"/>
                <a:ext cx="1428571" cy="4761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4235597" y="8609707"/>
              <a:ext cx="1428571" cy="47619"/>
              <a:chOff x="14235597" y="8609707"/>
              <a:chExt cx="1428571" cy="4761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35597" y="8609707"/>
                <a:ext cx="1428571" cy="4761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580952" y="5436303"/>
            <a:ext cx="2857143" cy="38095"/>
            <a:chOff x="5580952" y="5436303"/>
            <a:chExt cx="2857143" cy="3809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0952" y="5436303"/>
              <a:ext cx="2857143" cy="380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03181" y="4471147"/>
            <a:ext cx="346294" cy="345948"/>
            <a:chOff x="5103181" y="4471147"/>
            <a:chExt cx="346294" cy="34594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3181" y="4471147"/>
              <a:ext cx="346294" cy="345948"/>
            </a:xfrm>
            <a:prstGeom prst="rect">
              <a:avLst/>
            </a:prstGeom>
          </p:spPr>
        </p:pic>
      </p:grpSp>
      <p:sp>
        <p:nvSpPr>
          <p:cNvPr id="36" name="제목 1"/>
          <p:cNvSpPr txBox="1">
            <a:spLocks/>
          </p:cNvSpPr>
          <p:nvPr/>
        </p:nvSpPr>
        <p:spPr>
          <a:xfrm>
            <a:off x="115475" y="4247146"/>
            <a:ext cx="5334000" cy="188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7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019800" y="33395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개발동기 및 목적</a:t>
            </a:r>
          </a:p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개요</a:t>
            </a:r>
          </a:p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구조</a:t>
            </a:r>
          </a:p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화면</a:t>
            </a:r>
          </a:p>
          <a:p>
            <a:pPr>
              <a:defRPr/>
            </a:pP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시연</a:t>
            </a:r>
          </a:p>
          <a:p>
            <a:pPr>
              <a:defRPr/>
            </a:pPr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en-US" altLang="ko-KR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36475" y="3454401"/>
            <a:ext cx="8670607" cy="5489400"/>
            <a:chOff x="-2536475" y="3454401"/>
            <a:chExt cx="8670607" cy="54894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2536475" y="3454401"/>
              <a:ext cx="8670607" cy="54894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57143" y="2457861"/>
            <a:ext cx="11719379" cy="598911"/>
            <a:chOff x="6057143" y="2457861"/>
            <a:chExt cx="11719379" cy="5989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457861"/>
              <a:ext cx="11719379" cy="5989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89294" y="431637"/>
            <a:ext cx="13920742" cy="238095"/>
            <a:chOff x="3589294" y="431637"/>
            <a:chExt cx="13920742" cy="2380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9294" y="431637"/>
              <a:ext cx="13920742" cy="238095"/>
            </a:xfrm>
            <a:prstGeom prst="rect">
              <a:avLst/>
            </a:prstGeom>
          </p:spPr>
        </p:pic>
      </p:grpSp>
      <p:sp>
        <p:nvSpPr>
          <p:cNvPr id="35" name="제목 1"/>
          <p:cNvSpPr txBox="1">
            <a:spLocks/>
          </p:cNvSpPr>
          <p:nvPr/>
        </p:nvSpPr>
        <p:spPr>
          <a:xfrm>
            <a:off x="6659032" y="8001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lang="ko-KR" altLang="en-US" sz="6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6659032" y="45339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운영체제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window10</a:t>
            </a:r>
          </a:p>
          <a:p>
            <a:pPr>
              <a:defRPr/>
            </a:pP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언어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</a:t>
            </a:r>
          </a:p>
          <a:p>
            <a:pPr>
              <a:defRPr/>
            </a:pP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도구</a:t>
            </a: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50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이클립스</a:t>
            </a:r>
            <a:endParaRPr lang="ko-KR" altLang="en-US" sz="50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lang="en-US" altLang="ko-KR" sz="5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DB:  oracle 18c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4" y="4686300"/>
            <a:ext cx="3048000" cy="2647950"/>
          </a:xfrm>
          <a:prstGeom prst="rect">
            <a:avLst/>
          </a:prstGeom>
        </p:spPr>
      </p:pic>
      <p:sp>
        <p:nvSpPr>
          <p:cNvPr id="11" name="모서리가 둥근 사각형 설명선 10"/>
          <p:cNvSpPr/>
          <p:nvPr/>
        </p:nvSpPr>
        <p:spPr>
          <a:xfrm>
            <a:off x="484995" y="1727068"/>
            <a:ext cx="3429000" cy="2362200"/>
          </a:xfrm>
          <a:prstGeom prst="wedgeRoundRectCallout">
            <a:avLst>
              <a:gd name="adj1" fmla="val 20302"/>
              <a:gd name="adj2" fmla="val 72429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이미지무료 출처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https://pixabay.com/ko/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19048" y="0"/>
            <a:ext cx="10066667" cy="10285714"/>
            <a:chOff x="8219048" y="0"/>
            <a:chExt cx="1006666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9048" y="0"/>
              <a:ext cx="10066667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52915" y="1204117"/>
            <a:ext cx="4190999" cy="1348583"/>
            <a:chOff x="11244851" y="1399534"/>
            <a:chExt cx="3894068" cy="13485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44851" y="1399534"/>
              <a:ext cx="3894068" cy="134858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66800" y="6910484"/>
            <a:ext cx="6335488" cy="19048"/>
            <a:chOff x="1228848" y="5142857"/>
            <a:chExt cx="6335488" cy="1904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848" y="5142857"/>
              <a:ext cx="6335488" cy="1904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589294" y="432245"/>
            <a:ext cx="13920742" cy="238095"/>
            <a:chOff x="3589294" y="432245"/>
            <a:chExt cx="13920742" cy="238095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9294" y="432245"/>
              <a:ext cx="13920742" cy="23809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699912" y="6148930"/>
            <a:ext cx="571429" cy="342857"/>
            <a:chOff x="6754462" y="4313409"/>
            <a:chExt cx="571429" cy="342857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4462" y="4313409"/>
              <a:ext cx="571429" cy="34285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74298" y="3619500"/>
            <a:ext cx="576041" cy="341824"/>
            <a:chOff x="1228848" y="1783979"/>
            <a:chExt cx="576041" cy="341824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8848" y="1783979"/>
              <a:ext cx="576041" cy="341824"/>
            </a:xfrm>
            <a:prstGeom prst="rect">
              <a:avLst/>
            </a:prstGeom>
          </p:spPr>
        </p:pic>
      </p:grpSp>
      <p:sp>
        <p:nvSpPr>
          <p:cNvPr id="70" name="제목 1"/>
          <p:cNvSpPr txBox="1">
            <a:spLocks/>
          </p:cNvSpPr>
          <p:nvPr/>
        </p:nvSpPr>
        <p:spPr>
          <a:xfrm>
            <a:off x="-838200" y="1138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개발동기 및 목적</a:t>
            </a:r>
            <a:endParaRPr lang="ko-KR" altLang="en-US" sz="4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내용 개체 틀 2"/>
          <p:cNvSpPr txBox="1">
            <a:spLocks/>
          </p:cNvSpPr>
          <p:nvPr/>
        </p:nvSpPr>
        <p:spPr>
          <a:xfrm>
            <a:off x="-838200" y="3619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스케줄 관리</a:t>
            </a:r>
          </a:p>
          <a:p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스케쥴러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간단화</a:t>
            </a:r>
          </a:p>
          <a:p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공부 계획표 정리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469" y="1074213"/>
            <a:ext cx="9297824" cy="7772400"/>
          </a:xfrm>
          <a:prstGeom prst="rect">
            <a:avLst/>
          </a:prstGeom>
        </p:spPr>
      </p:pic>
      <p:sp>
        <p:nvSpPr>
          <p:cNvPr id="17" name="모서리가 둥근 사각형 설명선 16"/>
          <p:cNvSpPr/>
          <p:nvPr/>
        </p:nvSpPr>
        <p:spPr>
          <a:xfrm>
            <a:off x="7912648" y="800099"/>
            <a:ext cx="3429000" cy="2097063"/>
          </a:xfrm>
          <a:prstGeom prst="wedgeRoundRectCallout">
            <a:avLst>
              <a:gd name="adj1" fmla="val 20302"/>
              <a:gd name="adj2" fmla="val 72429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이미지무료 출처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https://pixabay.com/ko/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75570" y="4762500"/>
            <a:ext cx="8546460" cy="20349"/>
            <a:chOff x="1036737" y="4015079"/>
            <a:chExt cx="8546460" cy="203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737" y="4015079"/>
              <a:ext cx="8546460" cy="20349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21874" y="5716649"/>
            <a:ext cx="1243704" cy="239302"/>
          </a:xfrm>
          <a:prstGeom prst="rect">
            <a:avLst/>
          </a:prstGeom>
        </p:spPr>
      </p:pic>
      <p:sp>
        <p:nvSpPr>
          <p:cNvPr id="42" name="제목 1"/>
          <p:cNvSpPr txBox="1">
            <a:spLocks/>
          </p:cNvSpPr>
          <p:nvPr/>
        </p:nvSpPr>
        <p:spPr>
          <a:xfrm>
            <a:off x="4191000" y="6697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개요</a:t>
            </a:r>
            <a:endParaRPr lang="ko-KR" altLang="en-US" sz="5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4191000" y="2095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사용시 자신의 일정을 연월일 단위로 출력</a:t>
            </a:r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일정을 확인 가능</a:t>
            </a:r>
            <a:endParaRPr lang="ko-KR" altLang="en-US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7124700"/>
            <a:ext cx="1142857" cy="11428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381" y="7200900"/>
            <a:ext cx="1142857" cy="11428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99" y="6302939"/>
            <a:ext cx="1142857" cy="11428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99" y="8191500"/>
            <a:ext cx="1142857" cy="11428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3570" y="8496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</a:t>
            </a:r>
            <a:endParaRPr lang="ko-KR" altLang="en-US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3840" y="8584012"/>
            <a:ext cx="165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사용</a:t>
            </a:r>
            <a:endParaRPr lang="ko-KR" altLang="en-US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020800" y="680979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일정확인</a:t>
            </a:r>
            <a:endParaRPr lang="ko-KR" altLang="en-US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54847" y="868096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연월일 단위로 출력</a:t>
            </a:r>
            <a:endParaRPr lang="ko-KR" altLang="en-US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019800" y="7810500"/>
            <a:ext cx="1377630" cy="0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0363200" y="7810500"/>
            <a:ext cx="1377630" cy="0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사각형 설명선 18"/>
          <p:cNvSpPr/>
          <p:nvPr/>
        </p:nvSpPr>
        <p:spPr>
          <a:xfrm>
            <a:off x="2528497" y="5036200"/>
            <a:ext cx="3325005" cy="1600200"/>
          </a:xfrm>
          <a:prstGeom prst="wedgeRoundRectCallout">
            <a:avLst>
              <a:gd name="adj1" fmla="val 20302"/>
              <a:gd name="adj2" fmla="val 72429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아이콘 무료 출처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https://iconmonstr.com/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6615878" y="5071269"/>
            <a:ext cx="3325005" cy="1600200"/>
          </a:xfrm>
          <a:prstGeom prst="wedgeRoundRectCallout">
            <a:avLst>
              <a:gd name="adj1" fmla="val 20302"/>
              <a:gd name="adj2" fmla="val 72429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아이콘 무료 출처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https://iconmonstr.com/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1052777" y="4939277"/>
            <a:ext cx="2888043" cy="954771"/>
          </a:xfrm>
          <a:prstGeom prst="wedgeRoundRectCallout">
            <a:avLst>
              <a:gd name="adj1" fmla="val 20302"/>
              <a:gd name="adj2" fmla="val 72429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아이콘 무료 출처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https://iconmonstr.com/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9193565" y="8997214"/>
            <a:ext cx="2888043" cy="954771"/>
          </a:xfrm>
          <a:prstGeom prst="wedgeRoundRectCallout">
            <a:avLst>
              <a:gd name="adj1" fmla="val 59314"/>
              <a:gd name="adj2" fmla="val -55836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아이콘 무료 출처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https://iconmonstr.com/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23170" y="9334500"/>
            <a:ext cx="8546460" cy="20349"/>
            <a:chOff x="1036737" y="4015079"/>
            <a:chExt cx="8546460" cy="203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737" y="4015079"/>
              <a:ext cx="8546460" cy="20349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21874" y="5716649"/>
            <a:ext cx="1243704" cy="239302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038600" y="6697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구조</a:t>
            </a:r>
            <a:endParaRPr lang="ko-KR" altLang="en-US" sz="5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0791" y="2747579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63200" y="2740255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7846" y="5582250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메인메뉴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5101" y="4099710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</a:t>
            </a:r>
            <a:endParaRPr lang="en-US" altLang="ko-KR" sz="30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94078" y="5587924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54200" y="4838700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일정입력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54200" y="5570293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일정검색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54200" y="6304969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일정수정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54200" y="7039645"/>
            <a:ext cx="183483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일정삭제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697348" y="4838700"/>
            <a:ext cx="914400" cy="725549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34200" y="2740255"/>
            <a:ext cx="243840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폼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34200" y="5582250"/>
            <a:ext cx="2895600" cy="553998"/>
          </a:xfrm>
          <a:prstGeom prst="rect">
            <a:avLst/>
          </a:prstGeom>
          <a:noFill/>
          <a:ln w="38100">
            <a:solidFill>
              <a:srgbClr val="D1CFE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 입력</a:t>
            </a:r>
            <a:endParaRPr lang="ko-KR" altLang="en-US" sz="3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697348" y="3162300"/>
            <a:ext cx="914400" cy="725549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5872401" y="5861681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5872401" y="3009957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9448800" y="3017254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9984723" y="5856276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13535492" y="5116845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3541622" y="5852627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13541622" y="6601141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13535492" y="7309347"/>
            <a:ext cx="838200" cy="7297"/>
          </a:xfrm>
          <a:prstGeom prst="straightConnector1">
            <a:avLst/>
          </a:prstGeom>
          <a:ln w="38100">
            <a:solidFill>
              <a:srgbClr val="989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3535492" y="5115699"/>
            <a:ext cx="0" cy="2200945"/>
          </a:xfrm>
          <a:prstGeom prst="line">
            <a:avLst/>
          </a:prstGeom>
          <a:ln w="38100">
            <a:solidFill>
              <a:srgbClr val="989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12919862" y="5863573"/>
            <a:ext cx="615630" cy="5942"/>
          </a:xfrm>
          <a:prstGeom prst="line">
            <a:avLst/>
          </a:prstGeom>
          <a:ln w="38100">
            <a:solidFill>
              <a:srgbClr val="989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사각형 설명선 30"/>
          <p:cNvSpPr/>
          <p:nvPr/>
        </p:nvSpPr>
        <p:spPr>
          <a:xfrm>
            <a:off x="5410200" y="7018936"/>
            <a:ext cx="3325005" cy="1600200"/>
          </a:xfrm>
          <a:prstGeom prst="wedgeRoundRectCallout">
            <a:avLst>
              <a:gd name="adj1" fmla="val -76442"/>
              <a:gd name="adj2" fmla="val -61244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도형출처 </a:t>
            </a:r>
            <a:r>
              <a:rPr lang="en-US" altLang="ko-KR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자체 제작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9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47255" y="8365080"/>
            <a:ext cx="2079190" cy="351836"/>
            <a:chOff x="1308501" y="8342857"/>
            <a:chExt cx="2079190" cy="3518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8501" y="8342857"/>
              <a:ext cx="2079190" cy="3518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80952" y="3459127"/>
            <a:ext cx="9352244" cy="5257789"/>
            <a:chOff x="8380952" y="3459127"/>
            <a:chExt cx="9352244" cy="52577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952" y="3459127"/>
              <a:ext cx="9352244" cy="52577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2238" y="2332367"/>
            <a:ext cx="6190476" cy="19048"/>
            <a:chOff x="972238" y="2332367"/>
            <a:chExt cx="6190476" cy="190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238" y="2332367"/>
              <a:ext cx="6190476" cy="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33800" y="8692252"/>
            <a:ext cx="4164613" cy="717868"/>
            <a:chOff x="2277534" y="8692252"/>
            <a:chExt cx="5620879" cy="71786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7534" y="8692252"/>
              <a:ext cx="5620879" cy="7178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22876" y="7706012"/>
            <a:ext cx="3332025" cy="76190"/>
            <a:chOff x="6222876" y="7706012"/>
            <a:chExt cx="3332025" cy="7619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6222876" y="7706012"/>
              <a:ext cx="3332025" cy="761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98413" y="6049926"/>
            <a:ext cx="504762" cy="76190"/>
            <a:chOff x="7898413" y="6049926"/>
            <a:chExt cx="504762" cy="7619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98413" y="6049926"/>
              <a:ext cx="504762" cy="76190"/>
            </a:xfrm>
            <a:prstGeom prst="rect">
              <a:avLst/>
            </a:prstGeom>
          </p:spPr>
        </p:pic>
      </p:grpSp>
      <p:sp>
        <p:nvSpPr>
          <p:cNvPr id="27" name="제목 1"/>
          <p:cNvSpPr txBox="1">
            <a:spLocks/>
          </p:cNvSpPr>
          <p:nvPr/>
        </p:nvSpPr>
        <p:spPr>
          <a:xfrm>
            <a:off x="4267200" y="5287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화면</a:t>
            </a:r>
            <a:endParaRPr lang="ko-KR" altLang="en-US" sz="5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72" y="2400300"/>
            <a:ext cx="3886200" cy="5904035"/>
          </a:xfrm>
          <a:prstGeom prst="rect">
            <a:avLst/>
          </a:prstGeom>
        </p:spPr>
      </p:pic>
      <p:sp>
        <p:nvSpPr>
          <p:cNvPr id="19" name="모서리가 둥근 사각형 설명선 18"/>
          <p:cNvSpPr/>
          <p:nvPr/>
        </p:nvSpPr>
        <p:spPr>
          <a:xfrm>
            <a:off x="9448800" y="3017753"/>
            <a:ext cx="2971800" cy="1119374"/>
          </a:xfrm>
          <a:prstGeom prst="wedgeRoundRectCallout">
            <a:avLst>
              <a:gd name="adj1" fmla="val 20302"/>
              <a:gd name="adj2" fmla="val 72429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버튼 및 테스트 박스 </a:t>
            </a:r>
            <a:r>
              <a:rPr lang="en-US" altLang="ko-KR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자체 제작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5982750" y="2139081"/>
            <a:ext cx="3325005" cy="1600200"/>
          </a:xfrm>
          <a:prstGeom prst="wedgeRoundRectCallout">
            <a:avLst>
              <a:gd name="adj1" fmla="val -59745"/>
              <a:gd name="adj2" fmla="val 94878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버튼 및 테스트 박스 </a:t>
            </a:r>
            <a:r>
              <a:rPr lang="en-US" altLang="ko-KR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자체 제작</a:t>
            </a:r>
            <a:endParaRPr lang="en-US" altLang="ko-KR" b="1" dirty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무료 이미지 출처 </a:t>
            </a:r>
            <a:r>
              <a:rPr lang="en-US" altLang="ko-KR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https://pixabay.com/ko/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68" y="4610488"/>
            <a:ext cx="4468306" cy="244411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927" y="4457699"/>
            <a:ext cx="4121362" cy="2749691"/>
          </a:xfrm>
          <a:prstGeom prst="rect">
            <a:avLst/>
          </a:prstGeom>
        </p:spPr>
      </p:pic>
      <p:sp>
        <p:nvSpPr>
          <p:cNvPr id="24" name="모서리가 둥근 사각형 설명선 23"/>
          <p:cNvSpPr/>
          <p:nvPr/>
        </p:nvSpPr>
        <p:spPr>
          <a:xfrm>
            <a:off x="13944600" y="2852932"/>
            <a:ext cx="2971800" cy="1119374"/>
          </a:xfrm>
          <a:prstGeom prst="wedgeRoundRectCallout">
            <a:avLst>
              <a:gd name="adj1" fmla="val 20302"/>
              <a:gd name="adj2" fmla="val 72429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버튼 및 테스트 박스 </a:t>
            </a:r>
            <a:r>
              <a:rPr lang="en-US" altLang="ko-KR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자체 제작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sp>
        <p:nvSpPr>
          <p:cNvPr id="27" name="제목 1"/>
          <p:cNvSpPr txBox="1">
            <a:spLocks/>
          </p:cNvSpPr>
          <p:nvPr/>
        </p:nvSpPr>
        <p:spPr>
          <a:xfrm>
            <a:off x="4267200" y="5287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화면</a:t>
            </a:r>
            <a:endParaRPr lang="ko-KR" altLang="en-US" sz="5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31" y="808753"/>
            <a:ext cx="5400000" cy="46381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746" y="766892"/>
            <a:ext cx="5714107" cy="46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113" y="5529169"/>
            <a:ext cx="5853372" cy="46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39707"/>
            <a:ext cx="5465631" cy="4680000"/>
          </a:xfrm>
          <a:prstGeom prst="rect">
            <a:avLst/>
          </a:prstGeom>
        </p:spPr>
      </p:pic>
      <p:sp>
        <p:nvSpPr>
          <p:cNvPr id="23" name="모서리가 둥근 사각형 설명선 22"/>
          <p:cNvSpPr/>
          <p:nvPr/>
        </p:nvSpPr>
        <p:spPr>
          <a:xfrm>
            <a:off x="7523636" y="1714500"/>
            <a:ext cx="3063314" cy="1125692"/>
          </a:xfrm>
          <a:prstGeom prst="wedgeRoundRectCallout">
            <a:avLst>
              <a:gd name="adj1" fmla="val -45503"/>
              <a:gd name="adj2" fmla="val 90796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버튼 및 테스트 박스 </a:t>
            </a:r>
            <a:r>
              <a:rPr lang="en-US" altLang="ko-KR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자체 제작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8193034" y="3467100"/>
            <a:ext cx="3063314" cy="1125692"/>
          </a:xfrm>
          <a:prstGeom prst="wedgeRoundRectCallout">
            <a:avLst>
              <a:gd name="adj1" fmla="val 57906"/>
              <a:gd name="adj2" fmla="val 93697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버튼 및 테스트 박스 </a:t>
            </a:r>
            <a:r>
              <a:rPr lang="en-US" altLang="ko-KR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자체 제작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502720" y="5642686"/>
            <a:ext cx="3063314" cy="1125692"/>
          </a:xfrm>
          <a:prstGeom prst="wedgeRoundRectCallout">
            <a:avLst>
              <a:gd name="adj1" fmla="val -45503"/>
              <a:gd name="adj2" fmla="val 90796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버튼 및 테스트 박스 </a:t>
            </a:r>
            <a:r>
              <a:rPr lang="en-US" altLang="ko-KR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자체 제작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8193034" y="7444630"/>
            <a:ext cx="3063314" cy="1125692"/>
          </a:xfrm>
          <a:prstGeom prst="wedgeRoundRectCallout">
            <a:avLst>
              <a:gd name="adj1" fmla="val 57906"/>
              <a:gd name="adj2" fmla="val 93697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버튼 및 테스트 박스 </a:t>
            </a:r>
            <a:r>
              <a:rPr lang="en-US" altLang="ko-KR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자체 제작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3653793" y="431637"/>
            <a:ext cx="13920742" cy="238095"/>
            <a:chOff x="3653793" y="431637"/>
            <a:chExt cx="13920742" cy="238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3793" y="431637"/>
              <a:ext cx="13920742" cy="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38800" y="9334500"/>
            <a:ext cx="8546460" cy="20349"/>
            <a:chOff x="1036737" y="4015079"/>
            <a:chExt cx="8546460" cy="203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737" y="4015079"/>
              <a:ext cx="8546460" cy="20349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21874" y="5716649"/>
            <a:ext cx="1243704" cy="239302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654230" y="1104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시연</a:t>
            </a:r>
            <a:endParaRPr lang="ko-KR" altLang="en-US" sz="50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3924300"/>
            <a:ext cx="2819400" cy="2819400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2528497" y="5036200"/>
            <a:ext cx="3325005" cy="1600200"/>
          </a:xfrm>
          <a:prstGeom prst="wedgeRoundRectCallout">
            <a:avLst>
              <a:gd name="adj1" fmla="val 112626"/>
              <a:gd name="adj2" fmla="val -19408"/>
              <a:gd name="adj3" fmla="val 16667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아이콘 무료 출처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t>https://iconmonstr.com/</a:t>
            </a:r>
            <a:endParaRPr lang="en-US" altLang="ko-KR" b="1" dirty="0" smtClean="0">
              <a:solidFill>
                <a:schemeClr val="tx1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2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266</Words>
  <Application>Microsoft Office PowerPoint</Application>
  <PresentationFormat>사용자 지정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?? ??</vt:lpstr>
      <vt:lpstr>HY견고딕</vt:lpstr>
      <vt:lpstr>돋움</vt:lpstr>
      <vt:lpstr>Arial</vt:lpstr>
      <vt:lpstr>Calibri</vt:lpstr>
      <vt:lpstr>Office Theme</vt:lpstr>
      <vt:lpstr>Myschedule!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20</cp:revision>
  <dcterms:created xsi:type="dcterms:W3CDTF">2022-04-15T10:50:16Z</dcterms:created>
  <dcterms:modified xsi:type="dcterms:W3CDTF">2022-04-18T00:41:57Z</dcterms:modified>
</cp:coreProperties>
</file>