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5" r:id="rId7"/>
    <p:sldId id="261" r:id="rId8"/>
    <p:sldId id="267" r:id="rId9"/>
    <p:sldId id="266" r:id="rId10"/>
    <p:sldId id="262" r:id="rId11"/>
    <p:sldId id="263" r:id="rId12"/>
    <p:sldId id="264" r:id="rId1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7FF"/>
    <a:srgbClr val="D1CFEE"/>
    <a:srgbClr val="9893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660" y="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8.png"/><Relationship Id="rId10" Type="http://schemas.openxmlformats.org/officeDocument/2006/relationships/image" Target="../media/image29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hyperlink" Target="../Desktop/&#45433;&#54868;202204150001.mp4" TargetMode="Externa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D1C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1173" y="0"/>
            <a:ext cx="18943767" cy="11993384"/>
            <a:chOff x="-341173" y="0"/>
            <a:chExt cx="18943767" cy="11993384"/>
          </a:xfrm>
          <a:noFill/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-341173" y="0"/>
              <a:ext cx="18943767" cy="11993384"/>
            </a:xfrm>
            <a:prstGeom prst="rect">
              <a:avLst/>
            </a:prstGeom>
            <a:grpFill/>
          </p:spPr>
        </p:pic>
      </p:grpSp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4558710" y="2247900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8000" dirty="0" err="1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Myschedule</a:t>
            </a:r>
            <a:r>
              <a:rPr lang="en-US" altLang="ko-KR" sz="8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  <a:endParaRPr lang="ko-KR" altLang="en-US" sz="8000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부제목 2"/>
          <p:cNvSpPr>
            <a:spLocks noGrp="1"/>
          </p:cNvSpPr>
          <p:nvPr>
            <p:ph type="subTitle" idx="1"/>
          </p:nvPr>
        </p:nvSpPr>
        <p:spPr>
          <a:xfrm>
            <a:off x="4558710" y="6591300"/>
            <a:ext cx="9144000" cy="1655762"/>
          </a:xfrm>
        </p:spPr>
        <p:txBody>
          <a:bodyPr/>
          <a:lstStyle/>
          <a:p>
            <a:r>
              <a:rPr lang="en-US" altLang="ko-KR" sz="5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ko-KR" altLang="en-US" sz="5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</a:t>
            </a:r>
            <a:r>
              <a:rPr lang="en-US" altLang="ko-KR" sz="5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r>
              <a:rPr lang="ko-KR" altLang="en-US" sz="5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조동현</a:t>
            </a:r>
            <a:r>
              <a:rPr lang="en-US" altLang="ko-KR" sz="5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5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이상원</a:t>
            </a:r>
            <a:r>
              <a:rPr lang="en-US" altLang="ko-KR" sz="5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5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조원근</a:t>
            </a:r>
            <a:r>
              <a:rPr lang="en-US" altLang="ko-KR" sz="5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5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민지홍</a:t>
            </a:r>
            <a:r>
              <a:rPr lang="en-US" altLang="ko-KR" sz="5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5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양은지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653793" y="431637"/>
            <a:ext cx="13920742" cy="238095"/>
            <a:chOff x="3653793" y="431637"/>
            <a:chExt cx="13920742" cy="23809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53793" y="431637"/>
              <a:ext cx="13920742" cy="238095"/>
            </a:xfrm>
            <a:prstGeom prst="rect">
              <a:avLst/>
            </a:prstGeom>
          </p:spPr>
        </p:pic>
      </p:grpSp>
      <p:sp>
        <p:nvSpPr>
          <p:cNvPr id="62" name="제목 1"/>
          <p:cNvSpPr txBox="1">
            <a:spLocks/>
          </p:cNvSpPr>
          <p:nvPr/>
        </p:nvSpPr>
        <p:spPr>
          <a:xfrm>
            <a:off x="4047889" y="8001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에필로그</a:t>
            </a:r>
            <a:endParaRPr lang="ko-KR" altLang="en-US" sz="5000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63" name="그룹 1001"/>
          <p:cNvGrpSpPr/>
          <p:nvPr/>
        </p:nvGrpSpPr>
        <p:grpSpPr>
          <a:xfrm>
            <a:off x="1418989" y="2286025"/>
            <a:ext cx="15773400" cy="7154669"/>
            <a:chOff x="7561812" y="5492998"/>
            <a:chExt cx="9847643" cy="3039800"/>
          </a:xfrm>
        </p:grpSpPr>
        <p:pic>
          <p:nvPicPr>
            <p:cNvPr id="65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61812" y="5492998"/>
              <a:ext cx="9847643" cy="3039800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2133600" y="2781300"/>
            <a:ext cx="145542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35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로그인시에 아이디나 </a:t>
            </a:r>
            <a:r>
              <a:rPr lang="ko-KR" altLang="en-US" sz="3500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비밀번호를 </a:t>
            </a:r>
            <a:r>
              <a:rPr lang="ko-KR" altLang="en-US" sz="3500" dirty="0" err="1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까먹었을때</a:t>
            </a:r>
            <a:r>
              <a:rPr lang="ko-KR" altLang="en-US" sz="3500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아이디와 비밀번호를 </a:t>
            </a:r>
          </a:p>
          <a:p>
            <a:r>
              <a:rPr lang="ko-KR" altLang="en-US" sz="3500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찾을 수 있는 기능을 추가했으면 합니다</a:t>
            </a:r>
          </a:p>
          <a:p>
            <a:endParaRPr lang="en-US" altLang="ko-KR" sz="3500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35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35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일정 </a:t>
            </a:r>
            <a:r>
              <a:rPr lang="ko-KR" altLang="en-US" sz="3500" dirty="0" err="1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조회시에</a:t>
            </a:r>
            <a:r>
              <a:rPr lang="ko-KR" altLang="en-US" sz="3500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아이디 순 뿐만 아니라 </a:t>
            </a:r>
            <a:r>
              <a:rPr lang="ko-KR" altLang="en-US" sz="3500" dirty="0" err="1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시간순이나</a:t>
            </a:r>
            <a:r>
              <a:rPr lang="ko-KR" altLang="en-US" sz="3500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500" dirty="0" err="1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년도순으로도</a:t>
            </a:r>
            <a:r>
              <a:rPr lang="ko-KR" altLang="en-US" sz="3500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볼 수 있게</a:t>
            </a:r>
          </a:p>
          <a:p>
            <a:r>
              <a:rPr lang="ko-KR" altLang="en-US" sz="3500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했으면 합니다</a:t>
            </a:r>
          </a:p>
          <a:p>
            <a:endParaRPr lang="en-US" altLang="ko-KR" sz="3500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35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35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일정을 </a:t>
            </a:r>
            <a:r>
              <a:rPr lang="ko-KR" altLang="en-US" sz="3500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수정하거나 </a:t>
            </a:r>
            <a:r>
              <a:rPr lang="ko-KR" altLang="en-US" sz="3500" dirty="0" err="1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삭제할때</a:t>
            </a:r>
            <a:r>
              <a:rPr lang="ko-KR" altLang="en-US" sz="3500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아이디를 검색하고 입력해서 </a:t>
            </a:r>
            <a:r>
              <a:rPr lang="ko-KR" altLang="en-US" sz="3500" dirty="0" err="1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수행하는게</a:t>
            </a:r>
            <a:r>
              <a:rPr lang="ko-KR" altLang="en-US" sz="3500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아니라 </a:t>
            </a:r>
          </a:p>
          <a:p>
            <a:r>
              <a:rPr lang="ko-KR" altLang="en-US" sz="3500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바로 일정을 클릭해서 수행할 수 있게 했으면 합니다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6553200" y="5067300"/>
            <a:ext cx="6190476" cy="95433"/>
            <a:chOff x="972238" y="2332367"/>
            <a:chExt cx="6190476" cy="190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2238" y="2332367"/>
              <a:ext cx="6190476" cy="190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653793" y="431637"/>
            <a:ext cx="13920742" cy="238095"/>
            <a:chOff x="3653793" y="431637"/>
            <a:chExt cx="13920742" cy="23809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53793" y="431637"/>
              <a:ext cx="13920742" cy="238095"/>
            </a:xfrm>
            <a:prstGeom prst="rect">
              <a:avLst/>
            </a:prstGeom>
          </p:spPr>
        </p:pic>
      </p:grpSp>
      <p:sp>
        <p:nvSpPr>
          <p:cNvPr id="25" name="제목 1"/>
          <p:cNvSpPr txBox="1">
            <a:spLocks/>
          </p:cNvSpPr>
          <p:nvPr/>
        </p:nvSpPr>
        <p:spPr>
          <a:xfrm>
            <a:off x="4390638" y="1093020"/>
            <a:ext cx="10515600" cy="6641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6000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382000" y="3162300"/>
            <a:ext cx="2939001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0000" b="0" cap="none" spc="0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Q&amp;A</a:t>
            </a:r>
            <a:endParaRPr lang="en-US" altLang="ko-KR" sz="10000" b="0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D1C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53319" y="4974342"/>
            <a:ext cx="18943767" cy="10517107"/>
            <a:chOff x="-353319" y="4974342"/>
            <a:chExt cx="18943767" cy="105171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53319" y="4974342"/>
              <a:ext cx="18943767" cy="1051710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377611" y="-4310939"/>
            <a:ext cx="18943767" cy="11993384"/>
            <a:chOff x="-377611" y="-4310939"/>
            <a:chExt cx="18943767" cy="1199338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-377611" y="-4310939"/>
              <a:ext cx="18943767" cy="1199338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814267" y="3428282"/>
            <a:ext cx="8462842" cy="1866024"/>
            <a:chOff x="4814267" y="3428282"/>
            <a:chExt cx="8462842" cy="186602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14336" y="3228351"/>
              <a:ext cx="8694303" cy="2249225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12892746" y="3823337"/>
              <a:ext cx="384363" cy="383978"/>
              <a:chOff x="12892746" y="3823337"/>
              <a:chExt cx="384363" cy="38397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2892746" y="3823337"/>
                <a:ext cx="384363" cy="383978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8053342" y="6422075"/>
            <a:ext cx="1984691" cy="24292"/>
            <a:chOff x="8053342" y="6422075"/>
            <a:chExt cx="1984691" cy="2429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8053342" y="6422075"/>
              <a:ext cx="1984691" cy="2429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D1C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624376" y="721511"/>
            <a:ext cx="14305847" cy="9057096"/>
            <a:chOff x="-2624376" y="721511"/>
            <a:chExt cx="14305847" cy="905709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-2624376" y="721511"/>
              <a:ext cx="14305847" cy="905709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235597" y="4305300"/>
            <a:ext cx="1428571" cy="3698166"/>
            <a:chOff x="14235597" y="4959160"/>
            <a:chExt cx="1428571" cy="369816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4235597" y="4959160"/>
              <a:ext cx="1428571" cy="47619"/>
              <a:chOff x="14235597" y="4959160"/>
              <a:chExt cx="1428571" cy="47619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4235597" y="4959160"/>
                <a:ext cx="1428571" cy="4761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4235597" y="6169123"/>
              <a:ext cx="1428571" cy="47619"/>
              <a:chOff x="14235597" y="6169123"/>
              <a:chExt cx="1428571" cy="47619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4235597" y="6169123"/>
                <a:ext cx="1428571" cy="4761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4235597" y="7389412"/>
              <a:ext cx="1428571" cy="47619"/>
              <a:chOff x="14235597" y="7389412"/>
              <a:chExt cx="1428571" cy="47619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4235597" y="7389412"/>
                <a:ext cx="1428571" cy="4761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4235597" y="8609707"/>
              <a:ext cx="1428571" cy="47619"/>
              <a:chOff x="14235597" y="8609707"/>
              <a:chExt cx="1428571" cy="47619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4235597" y="8609707"/>
                <a:ext cx="1428571" cy="47619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5580952" y="5436303"/>
            <a:ext cx="2857143" cy="38095"/>
            <a:chOff x="5580952" y="5436303"/>
            <a:chExt cx="2857143" cy="3809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80952" y="5436303"/>
              <a:ext cx="2857143" cy="3809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103181" y="4471147"/>
            <a:ext cx="346294" cy="345948"/>
            <a:chOff x="5103181" y="4471147"/>
            <a:chExt cx="346294" cy="345948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03181" y="4471147"/>
              <a:ext cx="346294" cy="345948"/>
            </a:xfrm>
            <a:prstGeom prst="rect">
              <a:avLst/>
            </a:prstGeom>
          </p:spPr>
        </p:pic>
      </p:grpSp>
      <p:sp>
        <p:nvSpPr>
          <p:cNvPr id="33" name="내용 개체 틀 2"/>
          <p:cNvSpPr txBox="1">
            <a:spLocks/>
          </p:cNvSpPr>
          <p:nvPr/>
        </p:nvSpPr>
        <p:spPr>
          <a:xfrm>
            <a:off x="6019800" y="333959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4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개발환경</a:t>
            </a:r>
          </a:p>
          <a:p>
            <a:pPr>
              <a:defRPr/>
            </a:pPr>
            <a:r>
              <a:rPr lang="ko-KR" altLang="en-US" sz="4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개발동기 및 목적</a:t>
            </a:r>
          </a:p>
          <a:p>
            <a:pPr>
              <a:defRPr/>
            </a:pPr>
            <a:r>
              <a:rPr lang="ko-KR" altLang="en-US" sz="4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시스템 개요</a:t>
            </a:r>
          </a:p>
          <a:p>
            <a:pPr>
              <a:defRPr/>
            </a:pPr>
            <a:r>
              <a:rPr lang="ko-KR" altLang="en-US" sz="4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프로그램 구조</a:t>
            </a:r>
          </a:p>
          <a:p>
            <a:pPr>
              <a:defRPr/>
            </a:pPr>
            <a:r>
              <a:rPr lang="ko-KR" altLang="en-US" sz="4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프로그램 화면</a:t>
            </a:r>
          </a:p>
          <a:p>
            <a:pPr>
              <a:defRPr/>
            </a:pPr>
            <a:r>
              <a:rPr lang="ko-KR" altLang="en-US" sz="4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시연</a:t>
            </a:r>
          </a:p>
          <a:p>
            <a:pPr>
              <a:defRPr/>
            </a:pPr>
            <a:r>
              <a:rPr lang="en-US" altLang="ko-KR" sz="4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Q&amp;A</a:t>
            </a:r>
            <a:endParaRPr lang="en-US" altLang="ko-KR" sz="4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115475" y="4247146"/>
            <a:ext cx="5334000" cy="1882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70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  <a:endParaRPr lang="ko-KR" altLang="en-US" sz="7000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536475" y="3454401"/>
            <a:ext cx="8670607" cy="5489400"/>
            <a:chOff x="-2536475" y="3454401"/>
            <a:chExt cx="8670607" cy="54894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-2536475" y="3454401"/>
              <a:ext cx="8670607" cy="54894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057143" y="2457861"/>
            <a:ext cx="11719379" cy="598911"/>
            <a:chOff x="6057143" y="2457861"/>
            <a:chExt cx="11719379" cy="59891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57143" y="2457861"/>
              <a:ext cx="11719379" cy="59891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589294" y="431637"/>
            <a:ext cx="13920742" cy="238095"/>
            <a:chOff x="3589294" y="431637"/>
            <a:chExt cx="13920742" cy="2380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89294" y="431637"/>
              <a:ext cx="13920742" cy="238095"/>
            </a:xfrm>
            <a:prstGeom prst="rect">
              <a:avLst/>
            </a:prstGeom>
          </p:spPr>
        </p:pic>
      </p:grpSp>
      <p:sp>
        <p:nvSpPr>
          <p:cNvPr id="35" name="제목 1"/>
          <p:cNvSpPr txBox="1">
            <a:spLocks/>
          </p:cNvSpPr>
          <p:nvPr/>
        </p:nvSpPr>
        <p:spPr>
          <a:xfrm>
            <a:off x="6659032" y="8001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0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개발환경</a:t>
            </a:r>
            <a:endParaRPr lang="ko-KR" altLang="en-US" sz="6000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0" name="내용 개체 틀 2"/>
          <p:cNvSpPr txBox="1">
            <a:spLocks/>
          </p:cNvSpPr>
          <p:nvPr/>
        </p:nvSpPr>
        <p:spPr>
          <a:xfrm>
            <a:off x="6659032" y="45339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운영체제</a:t>
            </a:r>
            <a:r>
              <a:rPr lang="en-US" altLang="ko-KR" sz="5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r>
              <a:rPr lang="ko-KR" altLang="en-US" sz="5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5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window10</a:t>
            </a:r>
          </a:p>
          <a:p>
            <a:pPr>
              <a:defRPr/>
            </a:pPr>
            <a:r>
              <a:rPr lang="ko-KR" altLang="en-US" sz="5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언어</a:t>
            </a:r>
            <a:r>
              <a:rPr lang="en-US" altLang="ko-KR" sz="5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r>
              <a:rPr lang="ko-KR" altLang="en-US" sz="5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5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java</a:t>
            </a:r>
          </a:p>
          <a:p>
            <a:pPr>
              <a:defRPr/>
            </a:pPr>
            <a:r>
              <a:rPr lang="ko-KR" altLang="en-US" sz="5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도구</a:t>
            </a:r>
            <a:r>
              <a:rPr lang="en-US" altLang="ko-KR" sz="5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r>
              <a:rPr lang="ko-KR" altLang="en-US" sz="5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5000" dirty="0" err="1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이클립스</a:t>
            </a:r>
            <a:endParaRPr lang="ko-KR" altLang="en-US" sz="5000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defRPr/>
            </a:pPr>
            <a:r>
              <a:rPr lang="en-US" altLang="ko-KR" sz="5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DB:  oracle 18c</a:t>
            </a:r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94" y="4686300"/>
            <a:ext cx="3048000" cy="2647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19048" y="0"/>
            <a:ext cx="10066667" cy="10285714"/>
            <a:chOff x="8219048" y="0"/>
            <a:chExt cx="10066667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19048" y="0"/>
              <a:ext cx="10066667" cy="1028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352915" y="1204117"/>
            <a:ext cx="4190999" cy="1348583"/>
            <a:chOff x="11244851" y="1399534"/>
            <a:chExt cx="3894068" cy="134858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44851" y="1399534"/>
              <a:ext cx="3894068" cy="1348583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066800" y="6910484"/>
            <a:ext cx="6335488" cy="19048"/>
            <a:chOff x="1228848" y="5142857"/>
            <a:chExt cx="6335488" cy="19048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8848" y="5142857"/>
              <a:ext cx="6335488" cy="19048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3589294" y="432245"/>
            <a:ext cx="13920742" cy="238095"/>
            <a:chOff x="3589294" y="432245"/>
            <a:chExt cx="13920742" cy="238095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89294" y="432245"/>
              <a:ext cx="13920742" cy="238095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6699912" y="6148930"/>
            <a:ext cx="571429" cy="342857"/>
            <a:chOff x="6754462" y="4313409"/>
            <a:chExt cx="571429" cy="342857"/>
          </a:xfrm>
        </p:grpSpPr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54462" y="4313409"/>
              <a:ext cx="571429" cy="342857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174298" y="3619500"/>
            <a:ext cx="576041" cy="341824"/>
            <a:chOff x="1228848" y="1783979"/>
            <a:chExt cx="576041" cy="341824"/>
          </a:xfrm>
        </p:grpSpPr>
        <p:pic>
          <p:nvPicPr>
            <p:cNvPr id="86" name="Object 8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28848" y="1783979"/>
              <a:ext cx="576041" cy="341824"/>
            </a:xfrm>
            <a:prstGeom prst="rect">
              <a:avLst/>
            </a:prstGeom>
          </p:spPr>
        </p:pic>
      </p:grpSp>
      <p:sp>
        <p:nvSpPr>
          <p:cNvPr id="70" name="제목 1"/>
          <p:cNvSpPr txBox="1">
            <a:spLocks/>
          </p:cNvSpPr>
          <p:nvPr/>
        </p:nvSpPr>
        <p:spPr>
          <a:xfrm>
            <a:off x="-838200" y="11380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개발동기 및 목적</a:t>
            </a:r>
            <a:endParaRPr lang="ko-KR" altLang="en-US" sz="4000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1" name="내용 개체 틀 2"/>
          <p:cNvSpPr txBox="1">
            <a:spLocks/>
          </p:cNvSpPr>
          <p:nvPr/>
        </p:nvSpPr>
        <p:spPr>
          <a:xfrm>
            <a:off x="-838200" y="36195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스케줄 관리</a:t>
            </a:r>
          </a:p>
          <a:p>
            <a:endParaRPr lang="en-US" altLang="ko-KR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 err="1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스케쥴러</a:t>
            </a:r>
            <a:r>
              <a:rPr lang="ko-KR" altLang="en-US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간단화</a:t>
            </a:r>
          </a:p>
          <a:p>
            <a:endParaRPr lang="en-US" altLang="ko-KR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공부 계획표 정리</a:t>
            </a:r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469" y="1074213"/>
            <a:ext cx="9297824" cy="777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4" name="그룹 1004"/>
          <p:cNvGrpSpPr/>
          <p:nvPr/>
        </p:nvGrpSpPr>
        <p:grpSpPr>
          <a:xfrm>
            <a:off x="3653793" y="431637"/>
            <a:ext cx="13920742" cy="238095"/>
            <a:chOff x="3653793" y="431637"/>
            <a:chExt cx="13920742" cy="23809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53793" y="431637"/>
              <a:ext cx="13920742" cy="23809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175570" y="4762500"/>
            <a:ext cx="8546460" cy="20349"/>
            <a:chOff x="1036737" y="4015079"/>
            <a:chExt cx="8546460" cy="2034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6737" y="4015079"/>
              <a:ext cx="8546460" cy="20349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221874" y="5716649"/>
            <a:ext cx="1243704" cy="239302"/>
          </a:xfrm>
          <a:prstGeom prst="rect">
            <a:avLst/>
          </a:prstGeom>
        </p:spPr>
      </p:pic>
      <p:sp>
        <p:nvSpPr>
          <p:cNvPr id="42" name="제목 1"/>
          <p:cNvSpPr txBox="1">
            <a:spLocks/>
          </p:cNvSpPr>
          <p:nvPr/>
        </p:nvSpPr>
        <p:spPr>
          <a:xfrm>
            <a:off x="4191000" y="66973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시스템 개요</a:t>
            </a:r>
            <a:endParaRPr lang="ko-KR" altLang="en-US" sz="5000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3" name="내용 개체 틀 2"/>
          <p:cNvSpPr txBox="1">
            <a:spLocks/>
          </p:cNvSpPr>
          <p:nvPr/>
        </p:nvSpPr>
        <p:spPr>
          <a:xfrm>
            <a:off x="4191000" y="20955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프로그램 사용시 자신의 일정을 연월일 단위로 출력</a:t>
            </a:r>
            <a:endParaRPr lang="en-US" altLang="ko-KR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일정을 확인 가능</a:t>
            </a:r>
            <a:endParaRPr lang="ko-KR" altLang="en-US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7124700"/>
            <a:ext cx="1142857" cy="114285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381" y="7200900"/>
            <a:ext cx="1142857" cy="114285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6799" y="6302939"/>
            <a:ext cx="1142857" cy="114285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6799" y="8191500"/>
            <a:ext cx="1142857" cy="11428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13570" y="84963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사용자</a:t>
            </a:r>
            <a:endParaRPr lang="ko-KR" altLang="en-US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023840" y="8584012"/>
            <a:ext cx="1651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프로그램 사용</a:t>
            </a:r>
            <a:endParaRPr lang="ko-KR" altLang="en-US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4020800" y="680979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일정확인</a:t>
            </a:r>
            <a:endParaRPr lang="ko-KR" altLang="en-US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4054847" y="8680966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연월일 단위로 출력</a:t>
            </a:r>
            <a:endParaRPr lang="ko-KR" altLang="en-US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6019800" y="7810500"/>
            <a:ext cx="1377630" cy="0"/>
          </a:xfrm>
          <a:prstGeom prst="straightConnector1">
            <a:avLst/>
          </a:prstGeom>
          <a:ln w="38100">
            <a:solidFill>
              <a:srgbClr val="9893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10363200" y="7810500"/>
            <a:ext cx="1377630" cy="0"/>
          </a:xfrm>
          <a:prstGeom prst="straightConnector1">
            <a:avLst/>
          </a:prstGeom>
          <a:ln w="38100">
            <a:solidFill>
              <a:srgbClr val="9893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4" name="그룹 1004"/>
          <p:cNvGrpSpPr/>
          <p:nvPr/>
        </p:nvGrpSpPr>
        <p:grpSpPr>
          <a:xfrm>
            <a:off x="3653793" y="431637"/>
            <a:ext cx="13920742" cy="238095"/>
            <a:chOff x="3653793" y="431637"/>
            <a:chExt cx="13920742" cy="23809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53793" y="431637"/>
              <a:ext cx="13920742" cy="23809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023170" y="9334500"/>
            <a:ext cx="8546460" cy="20349"/>
            <a:chOff x="1036737" y="4015079"/>
            <a:chExt cx="8546460" cy="2034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6737" y="4015079"/>
              <a:ext cx="8546460" cy="20349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221874" y="5716649"/>
            <a:ext cx="1243704" cy="239302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4038600" y="66973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프로그램 구조</a:t>
            </a:r>
            <a:endParaRPr lang="ko-KR" altLang="en-US" sz="5000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00791" y="2747579"/>
            <a:ext cx="1834830" cy="553998"/>
          </a:xfrm>
          <a:prstGeom prst="rect">
            <a:avLst/>
          </a:prstGeom>
          <a:noFill/>
          <a:ln w="38100">
            <a:solidFill>
              <a:srgbClr val="D1CFE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회원가입</a:t>
            </a:r>
            <a:endParaRPr lang="ko-KR" altLang="en-US" sz="3000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363200" y="2740255"/>
            <a:ext cx="1834830" cy="553998"/>
          </a:xfrm>
          <a:prstGeom prst="rect">
            <a:avLst/>
          </a:prstGeom>
          <a:noFill/>
          <a:ln w="38100">
            <a:solidFill>
              <a:srgbClr val="D1CFE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DB</a:t>
            </a:r>
            <a:r>
              <a:rPr lang="ko-KR" altLang="en-US" sz="30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저장</a:t>
            </a:r>
            <a:endParaRPr lang="ko-KR" altLang="en-US" sz="3000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77846" y="5582250"/>
            <a:ext cx="1834830" cy="553998"/>
          </a:xfrm>
          <a:prstGeom prst="rect">
            <a:avLst/>
          </a:prstGeom>
          <a:noFill/>
          <a:ln w="38100">
            <a:solidFill>
              <a:srgbClr val="D1CFE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메인메뉴</a:t>
            </a:r>
            <a:endParaRPr lang="ko-KR" altLang="en-US" sz="3000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5101" y="4099710"/>
            <a:ext cx="1834830" cy="553998"/>
          </a:xfrm>
          <a:prstGeom prst="rect">
            <a:avLst/>
          </a:prstGeom>
          <a:noFill/>
          <a:ln w="38100">
            <a:solidFill>
              <a:srgbClr val="D1CFE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메인</a:t>
            </a:r>
            <a:endParaRPr lang="en-US" altLang="ko-KR" sz="3000" b="1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94078" y="5587924"/>
            <a:ext cx="1834830" cy="553998"/>
          </a:xfrm>
          <a:prstGeom prst="rect">
            <a:avLst/>
          </a:prstGeom>
          <a:noFill/>
          <a:ln w="38100">
            <a:solidFill>
              <a:srgbClr val="D1CFE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로그인</a:t>
            </a:r>
            <a:endParaRPr lang="ko-KR" altLang="en-US" sz="3000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554200" y="4838700"/>
            <a:ext cx="1834830" cy="553998"/>
          </a:xfrm>
          <a:prstGeom prst="rect">
            <a:avLst/>
          </a:prstGeom>
          <a:noFill/>
          <a:ln w="38100">
            <a:solidFill>
              <a:srgbClr val="D1CFE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일정입력</a:t>
            </a:r>
            <a:endParaRPr lang="ko-KR" altLang="en-US" sz="3000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54200" y="5570293"/>
            <a:ext cx="1834830" cy="553998"/>
          </a:xfrm>
          <a:prstGeom prst="rect">
            <a:avLst/>
          </a:prstGeom>
          <a:noFill/>
          <a:ln w="38100">
            <a:solidFill>
              <a:srgbClr val="D1CFE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일정검색</a:t>
            </a:r>
            <a:endParaRPr lang="ko-KR" altLang="en-US" sz="3000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554200" y="6304969"/>
            <a:ext cx="1834830" cy="553998"/>
          </a:xfrm>
          <a:prstGeom prst="rect">
            <a:avLst/>
          </a:prstGeom>
          <a:noFill/>
          <a:ln w="38100">
            <a:solidFill>
              <a:srgbClr val="D1CFE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일정수정</a:t>
            </a:r>
            <a:endParaRPr lang="ko-KR" altLang="en-US" sz="3000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554200" y="7039645"/>
            <a:ext cx="1834830" cy="553998"/>
          </a:xfrm>
          <a:prstGeom prst="rect">
            <a:avLst/>
          </a:prstGeom>
          <a:noFill/>
          <a:ln w="38100">
            <a:solidFill>
              <a:srgbClr val="D1CFE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일정삭제</a:t>
            </a:r>
            <a:endParaRPr lang="ko-KR" altLang="en-US" sz="3000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2697348" y="4838700"/>
            <a:ext cx="914400" cy="725549"/>
          </a:xfrm>
          <a:prstGeom prst="straightConnector1">
            <a:avLst/>
          </a:prstGeom>
          <a:ln w="38100">
            <a:solidFill>
              <a:srgbClr val="9893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934200" y="2740255"/>
            <a:ext cx="2438400" cy="553998"/>
          </a:xfrm>
          <a:prstGeom prst="rect">
            <a:avLst/>
          </a:prstGeom>
          <a:noFill/>
          <a:ln w="38100">
            <a:solidFill>
              <a:srgbClr val="D1CFE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회원가입 폼</a:t>
            </a:r>
            <a:endParaRPr lang="ko-KR" altLang="en-US" sz="3000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934200" y="5582250"/>
            <a:ext cx="2895600" cy="553998"/>
          </a:xfrm>
          <a:prstGeom prst="rect">
            <a:avLst/>
          </a:prstGeom>
          <a:noFill/>
          <a:ln w="38100">
            <a:solidFill>
              <a:srgbClr val="D1CFE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로그인 입력</a:t>
            </a:r>
            <a:endParaRPr lang="ko-KR" altLang="en-US" sz="3000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 flipV="1">
            <a:off x="2697348" y="3162300"/>
            <a:ext cx="914400" cy="725549"/>
          </a:xfrm>
          <a:prstGeom prst="straightConnector1">
            <a:avLst/>
          </a:prstGeom>
          <a:ln w="38100">
            <a:solidFill>
              <a:srgbClr val="9893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5872401" y="5861681"/>
            <a:ext cx="838200" cy="7297"/>
          </a:xfrm>
          <a:prstGeom prst="straightConnector1">
            <a:avLst/>
          </a:prstGeom>
          <a:ln w="38100">
            <a:solidFill>
              <a:srgbClr val="9893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V="1">
            <a:off x="5872401" y="3009957"/>
            <a:ext cx="838200" cy="7297"/>
          </a:xfrm>
          <a:prstGeom prst="straightConnector1">
            <a:avLst/>
          </a:prstGeom>
          <a:ln w="38100">
            <a:solidFill>
              <a:srgbClr val="9893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9448800" y="3017254"/>
            <a:ext cx="838200" cy="7297"/>
          </a:xfrm>
          <a:prstGeom prst="straightConnector1">
            <a:avLst/>
          </a:prstGeom>
          <a:ln w="38100">
            <a:solidFill>
              <a:srgbClr val="9893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V="1">
            <a:off x="9984723" y="5856276"/>
            <a:ext cx="838200" cy="7297"/>
          </a:xfrm>
          <a:prstGeom prst="straightConnector1">
            <a:avLst/>
          </a:prstGeom>
          <a:ln w="38100">
            <a:solidFill>
              <a:srgbClr val="9893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V="1">
            <a:off x="13535492" y="5116845"/>
            <a:ext cx="838200" cy="7297"/>
          </a:xfrm>
          <a:prstGeom prst="straightConnector1">
            <a:avLst/>
          </a:prstGeom>
          <a:ln w="38100">
            <a:solidFill>
              <a:srgbClr val="9893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13541622" y="5852627"/>
            <a:ext cx="838200" cy="7297"/>
          </a:xfrm>
          <a:prstGeom prst="straightConnector1">
            <a:avLst/>
          </a:prstGeom>
          <a:ln w="38100">
            <a:solidFill>
              <a:srgbClr val="9893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V="1">
            <a:off x="13541622" y="6601141"/>
            <a:ext cx="838200" cy="7297"/>
          </a:xfrm>
          <a:prstGeom prst="straightConnector1">
            <a:avLst/>
          </a:prstGeom>
          <a:ln w="38100">
            <a:solidFill>
              <a:srgbClr val="9893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V="1">
            <a:off x="13535492" y="7309347"/>
            <a:ext cx="838200" cy="7297"/>
          </a:xfrm>
          <a:prstGeom prst="straightConnector1">
            <a:avLst/>
          </a:prstGeom>
          <a:ln w="38100">
            <a:solidFill>
              <a:srgbClr val="9893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3535492" y="5115699"/>
            <a:ext cx="0" cy="2200945"/>
          </a:xfrm>
          <a:prstGeom prst="line">
            <a:avLst/>
          </a:prstGeom>
          <a:ln w="38100">
            <a:solidFill>
              <a:srgbClr val="9893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12919862" y="5863573"/>
            <a:ext cx="615630" cy="5942"/>
          </a:xfrm>
          <a:prstGeom prst="line">
            <a:avLst/>
          </a:prstGeom>
          <a:ln w="38100">
            <a:solidFill>
              <a:srgbClr val="9893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94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747255" y="8365080"/>
            <a:ext cx="2079190" cy="351836"/>
            <a:chOff x="1308501" y="8342857"/>
            <a:chExt cx="2079190" cy="3518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8501" y="8342857"/>
              <a:ext cx="2079190" cy="3518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380952" y="3459127"/>
            <a:ext cx="9352244" cy="5257789"/>
            <a:chOff x="8380952" y="3459127"/>
            <a:chExt cx="9352244" cy="525778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0952" y="3459127"/>
              <a:ext cx="9352244" cy="525778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72238" y="2332367"/>
            <a:ext cx="6190476" cy="19048"/>
            <a:chOff x="972238" y="2332367"/>
            <a:chExt cx="6190476" cy="190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2238" y="2332367"/>
              <a:ext cx="6190476" cy="19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653793" y="431637"/>
            <a:ext cx="13920742" cy="238095"/>
            <a:chOff x="3653793" y="431637"/>
            <a:chExt cx="13920742" cy="23809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53793" y="431637"/>
              <a:ext cx="13920742" cy="23809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733800" y="8692252"/>
            <a:ext cx="4164613" cy="717868"/>
            <a:chOff x="2277534" y="8692252"/>
            <a:chExt cx="5620879" cy="71786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77534" y="8692252"/>
              <a:ext cx="5620879" cy="71786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222876" y="7706012"/>
            <a:ext cx="3332025" cy="76190"/>
            <a:chOff x="6222876" y="7706012"/>
            <a:chExt cx="3332025" cy="7619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6222876" y="7706012"/>
              <a:ext cx="3332025" cy="761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898413" y="6049926"/>
            <a:ext cx="504762" cy="76190"/>
            <a:chOff x="7898413" y="6049926"/>
            <a:chExt cx="504762" cy="7619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98413" y="6049926"/>
              <a:ext cx="504762" cy="76190"/>
            </a:xfrm>
            <a:prstGeom prst="rect">
              <a:avLst/>
            </a:prstGeom>
          </p:spPr>
        </p:pic>
      </p:grpSp>
      <p:sp>
        <p:nvSpPr>
          <p:cNvPr id="27" name="제목 1"/>
          <p:cNvSpPr txBox="1">
            <a:spLocks/>
          </p:cNvSpPr>
          <p:nvPr/>
        </p:nvSpPr>
        <p:spPr>
          <a:xfrm>
            <a:off x="4267200" y="5287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프로그램 화면</a:t>
            </a:r>
            <a:endParaRPr lang="ko-KR" altLang="en-US" sz="5000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372" y="2400300"/>
            <a:ext cx="3886200" cy="590403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768" y="4610488"/>
            <a:ext cx="4468306" cy="24441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8927" y="4457699"/>
            <a:ext cx="4121362" cy="27496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4" name="그룹 1004"/>
          <p:cNvGrpSpPr/>
          <p:nvPr/>
        </p:nvGrpSpPr>
        <p:grpSpPr>
          <a:xfrm>
            <a:off x="3653793" y="431637"/>
            <a:ext cx="13920742" cy="238095"/>
            <a:chOff x="3653793" y="431637"/>
            <a:chExt cx="13920742" cy="23809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53793" y="431637"/>
              <a:ext cx="13920742" cy="238095"/>
            </a:xfrm>
            <a:prstGeom prst="rect">
              <a:avLst/>
            </a:prstGeom>
          </p:spPr>
        </p:pic>
      </p:grpSp>
      <p:sp>
        <p:nvSpPr>
          <p:cNvPr id="27" name="제목 1"/>
          <p:cNvSpPr txBox="1">
            <a:spLocks/>
          </p:cNvSpPr>
          <p:nvPr/>
        </p:nvSpPr>
        <p:spPr>
          <a:xfrm>
            <a:off x="4267200" y="5287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프로그램 화면</a:t>
            </a:r>
            <a:endParaRPr lang="ko-KR" altLang="en-US" sz="5000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231" y="808753"/>
            <a:ext cx="5400000" cy="46381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5746" y="766892"/>
            <a:ext cx="5714107" cy="468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6113" y="5529169"/>
            <a:ext cx="5853372" cy="468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539707"/>
            <a:ext cx="5465631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07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4" name="그룹 1004"/>
          <p:cNvGrpSpPr/>
          <p:nvPr/>
        </p:nvGrpSpPr>
        <p:grpSpPr>
          <a:xfrm>
            <a:off x="3653793" y="431637"/>
            <a:ext cx="13920742" cy="238095"/>
            <a:chOff x="3653793" y="431637"/>
            <a:chExt cx="13920742" cy="23809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53793" y="431637"/>
              <a:ext cx="13920742" cy="23809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638800" y="9334500"/>
            <a:ext cx="8546460" cy="20349"/>
            <a:chOff x="1036737" y="4015079"/>
            <a:chExt cx="8546460" cy="2034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6737" y="4015079"/>
              <a:ext cx="8546460" cy="20349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221874" y="5716649"/>
            <a:ext cx="1243704" cy="239302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4654230" y="11049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프로그램 시연</a:t>
            </a:r>
            <a:endParaRPr lang="ko-KR" altLang="en-US" sz="5000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>
            <a:hlinkClick r:id="rId5" action="ppaction://hlinkfile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3924300"/>
            <a:ext cx="2819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26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139</Words>
  <Application>Microsoft Office PowerPoint</Application>
  <PresentationFormat>사용자 지정</PresentationFormat>
  <Paragraphs>54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?? ??</vt:lpstr>
      <vt:lpstr>HY견고딕</vt:lpstr>
      <vt:lpstr>Arial</vt:lpstr>
      <vt:lpstr>Calibri</vt:lpstr>
      <vt:lpstr>Office Theme</vt:lpstr>
      <vt:lpstr>Myschedule!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Microsoft 계정</cp:lastModifiedBy>
  <cp:revision>18</cp:revision>
  <dcterms:created xsi:type="dcterms:W3CDTF">2022-04-15T10:50:16Z</dcterms:created>
  <dcterms:modified xsi:type="dcterms:W3CDTF">2022-04-18T00:41:50Z</dcterms:modified>
</cp:coreProperties>
</file>