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English+Noun+English+grade+5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Bebas Neue"/>
              </a:defRPr>
            </a:pPr>
            <a:r>
              <a:t>Welcome to Noun Town!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Trebuchet MS"/>
              </a:defRPr>
            </a:pPr>
            <a:r>
              <a:t>• Today, we're going on an adventure to learn all about nouns!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Trebuchet MS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Noun Review!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Nouns are important for building sentences.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They name people, places, things, and ideas.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Remember the different types of nouns we learned.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Now you're a noun expert!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Keep practicing and you'll become a noun master!</a:t>
            </a:r>
          </a:p>
        </p:txBody>
      </p:sp>
      <p:pic>
        <p:nvPicPr>
          <p:cNvPr id="5" name="Picture 4" descr="temp_img_Noun_Review!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1. Identify the nouns in this sentence: The cat sat on the mat.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2. Is "happiness" a concrete or abstract noun?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3. What is the plural form of "mouse"?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4. Give an example of a proper noun.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5. Is "furniture" a countable or uncountable noun?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People, Places, and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Nouns can be people, like *teacher* or *friend*.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Nouns can be places, like *school* or *park*.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Nouns can be things, like *book* or *pencil*.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 sentence: The *teacher* reads a *book* in the *school*.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Let's see if you can spot the nouns!</a:t>
            </a:r>
          </a:p>
        </p:txBody>
      </p:sp>
      <p:pic>
        <p:nvPicPr>
          <p:cNvPr id="5" name="Picture 4" descr="temp_img_People,_Places,_and_Thing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Concrete vs. Abstract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Concrete nouns are things we can touch, see, hear, smell, or taste.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Examples of concrete nouns: *table*, *flower*, *music*, *cake*.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Abstract nouns are things we *cannot* experience with our senses.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Examples of abstract nouns: *happiness*, *friendship*, *courage*.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Can you tell the difference?</a:t>
            </a:r>
          </a:p>
        </p:txBody>
      </p:sp>
      <p:pic>
        <p:nvPicPr>
          <p:cNvPr id="5" name="Picture 4" descr="temp_img_Concrete_vs._Abstract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Singular and Plural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Singular nouns name only one thing: *dog*.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Plural nouns name more than one thing: *dogs*.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We usually add *s* to make a noun plural: *cat* becomes *cats*.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Some nouns change their spelling: *child* becomes *children*.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Watch out for tricky plurals!</a:t>
            </a:r>
          </a:p>
        </p:txBody>
      </p:sp>
      <p:pic>
        <p:nvPicPr>
          <p:cNvPr id="5" name="Picture 4" descr="temp_img_Singular_and_Plural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Common and Proper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Common nouns name general things: *city*, *river*, *month*.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Proper nouns name specific people, places, or things: *London*, *Thames*, *July*.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Proper nouns *always* begin with a capital letter.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Remember the difference when you write!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Example: *city* (common) vs. *New York* (proper)</a:t>
            </a:r>
          </a:p>
        </p:txBody>
      </p:sp>
      <p:pic>
        <p:nvPicPr>
          <p:cNvPr id="5" name="Picture 4" descr="temp_img_Common_and_Proper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Collective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Collective nouns name a *group* of things.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Examples: *team*, *family*, *class*, *flock*.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Even though it's a group, it's still just *one* noun.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A *flock* of birds flew overhead.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The *team* played very well.</a:t>
            </a:r>
          </a:p>
        </p:txBody>
      </p:sp>
      <p:pic>
        <p:nvPicPr>
          <p:cNvPr id="5" name="Picture 4" descr="temp_img_Collective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Countable and Uncountable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Countable nouns can be counted: *one apple*, *two apples*.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Uncountable nouns cannot be counted: *water*, *air*, *sand*.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We use *a/an* or numbers with countable nouns.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We often use *some* or *much* with uncountable nouns.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*I have two apples.* *I need some water.*</a:t>
            </a:r>
          </a:p>
        </p:txBody>
      </p:sp>
      <p:pic>
        <p:nvPicPr>
          <p:cNvPr id="5" name="Picture 4" descr="temp_img_Countable_and_Uncountable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Noun as Subject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The subject of a sentence is who or what the sentence is about.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A noun can be the subject of a sentence.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Example: *The dog* barked loudly. (*dog* is the subject)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Example: *Sarah* is reading a book. (*Sarah* is the subject)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Spotting the subject helps you understand the sentence.</a:t>
            </a:r>
          </a:p>
        </p:txBody>
      </p:sp>
      <p:pic>
        <p:nvPicPr>
          <p:cNvPr id="5" name="Picture 4" descr="temp_img_Noun_as_Subj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ebas Neue"/>
              </a:defRPr>
            </a:pPr>
            <a:r>
              <a:t>Noun as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A noun can also be the object of a verb.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The object *receives* the action of the verb.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Example: He kicked *the ball*. (*ball* is the object)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Example: She likes *ice cream*. (*ice cream* is the object)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The object usually comes after the verb.</a:t>
            </a:r>
          </a:p>
        </p:txBody>
      </p:sp>
      <p:pic>
        <p:nvPicPr>
          <p:cNvPr id="5" name="Picture 4" descr="temp_img_Noun_as_Objec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