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English+Preposition+English++grade+6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Raleway"/>
              </a:defRPr>
            </a:pPr>
            <a:r>
              <a:t>What is a Preposition</a:t>
            </a:r>
          </a:p>
          <a:p>
            <a:pPr algn="ctr">
              <a:spcBef>
                <a:spcPts val="2400"/>
              </a:spcBef>
              <a:defRPr sz="2400">
                <a:solidFill>
                  <a:srgbClr val="000000"/>
                </a:solidFill>
                <a:latin typeface="Arial"/>
              </a:defRPr>
            </a:pPr>
            <a:r>
              <a:t>• A preposition is a word that shows the relationship between a noun or pronoun and other words in a sentence.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Arial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Common Types of Prepositions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1. *Prepositions of Location*: Describe where something is. Examples: *above*, *below*, *beside*, *near*, *inside*, *outside*.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2. Example: The book is *on* the shelf.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3. *Prepositions of Time*: Indicate when something happens. Examples: *at*, *on*, *in*, *before*, *after*, *during*.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4. Example: We will meet *at* 3 PM.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5. *Prepositions of Direction*: Show movement or path. Examples: *to*, *from*, *through*, *over*, *under*, *into*.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6. Example: The bird flew *over* the house.</a:t>
            </a:r>
          </a:p>
        </p:txBody>
      </p:sp>
      <p:pic>
        <p:nvPicPr>
          <p:cNvPr id="5" name="Picture 4" descr="temp_img_Common_Types_of_Prepositio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Arial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Prepositional Phrases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1. A prepositional phrase includes the preposition, its object, and any modifiers.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2. Example: *In the large, green garden*. ("In" is the preposition, "garden" is the object, "the", "large", and "green" are modifiers.)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3. Prepositional phrases act like adjectives or adverbs, modifying nouns or verbs.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4. Example (Adjective): The girl *with the red hair* is my sister.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5. Example (Adverb): The cat jumped *on the fence*.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Arial"/>
              </a:defRPr>
            </a:pPr>
            <a:r>
              <a:rPr b="0" sz="1600">
                <a:solidFill>
                  <a:srgbClr val="000000"/>
                </a:solidFill>
                <a:latin typeface="Arial"/>
              </a:rPr>
              <a:t>6. Correct use of prepositional phrases improves sentence structure and clarity.</a:t>
            </a:r>
          </a:p>
        </p:txBody>
      </p:sp>
      <p:pic>
        <p:nvPicPr>
          <p:cNvPr id="5" name="Picture 4" descr="temp_img_Prepositional_Phra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Arial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b="0" sz="2000">
                <a:solidFill>
                  <a:srgbClr val="000000"/>
                </a:solidFill>
                <a:latin typeface="Arial"/>
              </a:rPr>
              <a:t>1. Identify the preposition in the following sentence: The dog is sleeping under the tree.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b="0" sz="2000">
                <a:solidFill>
                  <a:srgbClr val="000000"/>
                </a:solidFill>
                <a:latin typeface="Arial"/>
              </a:rPr>
              <a:t>2. Choose the correct preposition: The meeting is ____ Monday morning (at, on, in).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b="0" sz="2000">
                <a:solidFill>
                  <a:srgbClr val="000000"/>
                </a:solidFill>
                <a:latin typeface="Arial"/>
              </a:rPr>
              <a:t>3. Write a sentence using the preposition "between".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b="0" sz="2000">
                <a:solidFill>
                  <a:srgbClr val="000000"/>
                </a:solidFill>
                <a:latin typeface="Arial"/>
              </a:rPr>
              <a:t>4. What is the object of the preposition in the sentence: "The gift is for my friend?"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Arial"/>
              </a:defRPr>
            </a:pPr>
            <a:r>
              <a:rPr b="0" sz="2000">
                <a:solidFill>
                  <a:srgbClr val="000000"/>
                </a:solidFill>
                <a:latin typeface="Arial"/>
              </a:rPr>
              <a:t>5. Create a prepositional phrase starting with the preposition "near."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Arial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