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hyperlink" Target="https://www.youtube.com/results?search_query=Geography+Bermuda+Triangle+Urdu+grade+10" TargetMode="Externa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10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914400" y="1828800"/>
            <a:ext cx="7315200" cy="320040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/>
          <a:p>
            <a:pPr algn="ctr">
              <a:defRPr b="1" sz="5400">
                <a:solidFill>
                  <a:srgbClr val="000000"/>
                </a:solidFill>
                <a:latin typeface="Alvi Nastaleeq"/>
              </a:defRPr>
            </a:pPr>
            <a:r>
              <a:t>برمودا مثلث ایک پراسرار علاقہ</a:t>
            </a:r>
          </a:p>
          <a:p>
            <a:pPr algn="ctr">
              <a:spcBef>
                <a:spcPts val="2400"/>
              </a:spcBef>
              <a:defRPr sz="3200">
                <a:solidFill>
                  <a:srgbClr val="000000"/>
                </a:solidFill>
                <a:latin typeface="Alvi Nastaleeq"/>
              </a:defRPr>
            </a:pPr>
            <a:r>
              <a:t>• برمودا مثلث مغربی شمالی بحر اوقیانوس میں واقع ہے۔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62179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600">
                <a:solidFill>
                  <a:srgbClr val="000000"/>
                </a:solidFill>
                <a:latin typeface="Alvi Nastaleeq"/>
                <a:hlinkClick r:id="rId3"/>
              </a:rPr>
              <a:t>🎥 Watch related video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lvi Nastaleeq"/>
              </a:defRPr>
            </a:pP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برمودا مثلث کی حدیں کن علاقوں سے ملتی ہیں؟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"فلائٹ 19" کا واقعہ کیا ہے؟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میتھین ہائیڈریٹس سے کیا مراد ہے؟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مقناطیسی انحراف (Magnetic Deviation) کیسے نیویگیشن کو متاثر کر سکتا ہے؟</a:t>
            </a:r>
          </a:p>
        </p:txBody>
      </p:sp>
      <p:pic>
        <p:nvPicPr>
          <p:cNvPr id="5" name="Picture 4" descr="temp_img_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lvi Nastaleeq"/>
              </a:defRPr>
            </a:pPr>
            <a:r>
              <a:t>واقعات حقیقت یا افسانہ؟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بہت سے گمشدگیوں کو موسمی حالات سے جوڑا جاتا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کچھ گمشدگیوں کی وضاحت انسانی غلطیوں سے کی جاتی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کمپاس کی دشا کا یہاں غیر معمولی ہونا بھی ایک وجہ بتائی جاتی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میتھین گیس کے اخراج سے پانی کی کثافت میں کمی کا امکان بھی ظاہر کیا جاتا ہے۔</a:t>
            </a:r>
          </a:p>
        </p:txBody>
      </p:sp>
      <p:pic>
        <p:nvPicPr>
          <p:cNvPr id="5" name="Picture 4" descr="temp_img_واقعات_حقیقت_یا_افسانہ؟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lvi Nastaleeq"/>
              </a:defRPr>
            </a:pPr>
            <a:r>
              <a:t>ماحولیاتی عوامل سمندری طوفان اور کرنٹ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یہ علاقہ سمندری طوفانوں کے لیے جانا جاتا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گلف سٹریم کرنٹ یہاں سے گزرتی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گلف سٹریم جہازوں کی رفتار کو متاثر کرسکتی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اچانک آنے والے بڑے طوفان (squalls) خطرناک ثابت ہوسکتے ہیں۔</a:t>
            </a:r>
          </a:p>
        </p:txBody>
      </p:sp>
      <p:pic>
        <p:nvPicPr>
          <p:cNvPr id="5" name="Picture 4" descr="temp_img_ماحولیاتی_عوامل_سمندری_طوفان_اور_کرنٹ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lvi Nastaleeq"/>
              </a:defRPr>
            </a:pPr>
            <a:r>
              <a:t>کمپاس کی دشا اور مقناطیسی انحراف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مقناطیسی شمال اور حقیقی شمال میں فرق ہوتا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اس فرق کو مقناطیسی انحراف کہا جاتا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برمودا مثلث میں یہ انحراف غیر معمولی ہوسکتا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اس انحراف کی وجہ سے نیویگیشن میں غلطی کا امکان بڑھ جاتا ہے۔</a:t>
            </a:r>
          </a:p>
        </p:txBody>
      </p:sp>
      <p:pic>
        <p:nvPicPr>
          <p:cNvPr id="5" name="Picture 4" descr="temp_img_کمپاس_کی_دشا_اور_مقناطیسی_انحراف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2800">
                <a:solidFill>
                  <a:srgbClr val="000000"/>
                </a:solidFill>
                <a:latin typeface="Alvi Nastaleeq"/>
              </a:defRPr>
            </a:pPr>
            <a:r>
              <a:t>میتھین ہائیڈریٹس زیرِ آب آتش فشانی دھماکے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میتھین ہائیڈریٹس سمندر کی تہہ میں موجود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یہ گیس برف کی شکل میں پائی جاتی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اچانک اخراج سے پانی کی کثافت کم ہوسکتی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پانی کی کثافت کم ہونے سے جہاز ڈوب سکتے ہیں۔</a:t>
            </a:r>
          </a:p>
        </p:txBody>
      </p:sp>
      <p:pic>
        <p:nvPicPr>
          <p:cNvPr id="5" name="Picture 4" descr="temp_img_میتھین_ہائیڈریٹس_زیرِ_آب_آتش_فشانی_دھماکے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2800">
                <a:solidFill>
                  <a:srgbClr val="000000"/>
                </a:solidFill>
                <a:latin typeface="Alvi Nastaleeq"/>
              </a:defRPr>
            </a:pPr>
            <a:r>
              <a:t>گمشدگیوں کی ریاضیاتی تشریح امکانات کا حساب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کسی بھی حادثے کا امکان (Probability) معلوم کرنے کا فارمولا: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P(حادثہ) = (واقعات کی تعداد) / (کل واقعات کی تعداد)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مثال: اگر 1000 جہازوں میں سے 5 جہاز غائب ہوئے، تو امکان: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P(گمشدگی) = 5 / 1000 = 0.005 یا 0.5%</a:t>
            </a:r>
          </a:p>
        </p:txBody>
      </p:sp>
      <p:pic>
        <p:nvPicPr>
          <p:cNvPr id="5" name="Picture 4" descr="temp_img_گمشدگیوں_کی_ریاضیاتی_تشریح_امکانات_کا_حساب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lvi Nastaleeq"/>
              </a:defRPr>
            </a:pPr>
            <a:r>
              <a:t>انسانی غلطیاں ایک اہم عنصر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پائلٹوں اور کپتانوں کی تربیت میں کمی۔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نیویگیشن میں غلطیاں اور لاپرواہی۔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موسم کی خرابی کو نظر انداز کرنا۔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جہاز کی دیکھ بھال میں کوتاہی۔</a:t>
            </a:r>
          </a:p>
        </p:txBody>
      </p:sp>
      <p:pic>
        <p:nvPicPr>
          <p:cNvPr id="5" name="Picture 4" descr="temp_img_انسانی_غلطیاں_ایک_اہم_عنصر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lvi Nastaleeq"/>
              </a:defRPr>
            </a:pPr>
            <a:r>
              <a:t>برمودا مثلث مقبول ثقافت میں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فلموں، کتابوں اور ٹی وی شوز میں برمودا مثلث کو پیش کیا گیا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ان کہانیوں میں مافوق الفطرت عناصر کو شامل کیا جاتا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ان کہانیوں نے اس علاقے کے پراسرار ہونے کو مزید بڑھاوا دیا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حقیقت اور افسانے کے درمیان فرق کرنا ضروری ہے۔</a:t>
            </a:r>
          </a:p>
        </p:txBody>
      </p:sp>
      <p:pic>
        <p:nvPicPr>
          <p:cNvPr id="5" name="Picture 4" descr="temp_img_برمودا_مثلث_مقبول_ثقافت_میں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/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4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4320" y="274320"/>
            <a:ext cx="8595360" cy="109728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 algn="ctr">
              <a:defRPr b="1" u="sng" sz="3200">
                <a:solidFill>
                  <a:srgbClr val="000000"/>
                </a:solidFill>
                <a:latin typeface="Alvi Nastaleeq"/>
              </a:defRPr>
            </a:pPr>
            <a:r>
              <a:t>خلاصہ کیا برمودا مثلث اب بھی ایک راز ہے؟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0" y="1005840"/>
            <a:ext cx="4846320" cy="5486400"/>
          </a:xfrm>
          <a:prstGeom prst="rect">
            <a:avLst/>
          </a:prstGeom>
          <a:noFill/>
        </p:spPr>
        <p:txBody>
          <a:bodyPr wrap="square" tIns="91440" bIns="91440">
            <a:normAutofit/>
          </a:bodyPr>
          <a:lstStyle/>
          <a:p/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برمودا مثلث میں گمشدگیوں کی کئی ممکنہ وجوہات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ماحولیاتی عوامل، انسانی غلطیاں اور مقناطیسی انحراف اہم ہیں۔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میتھین گیس کے اخراج کا مفروضہ ابھی تک زیرِ بحث ہے۔</a:t>
            </a:r>
          </a:p>
          <a:p>
            <a:pPr algn="r">
              <a:lnSpc>
                <a:spcPts val="4000"/>
              </a:lnSpc>
              <a:defRPr sz="2800">
                <a:solidFill>
                  <a:srgbClr val="000000"/>
                </a:solidFill>
                <a:latin typeface="Alvi Nastaleeq"/>
              </a:defRPr>
            </a:pPr>
            <a:r>
              <a:t>سائنسی تحقیق سے اس معمے کو حل کرنے کی کوشش جاری ہے۔</a:t>
            </a:r>
          </a:p>
        </p:txBody>
      </p:sp>
      <p:pic>
        <p:nvPicPr>
          <p:cNvPr id="5" name="Picture 4" descr="temp_img_خلاصہ_کیا_برمودا_مثلث_اب_بھی_ایک_راز_ہے؟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1783080"/>
            <a:ext cx="3474720" cy="347472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65760" y="6400800"/>
            <a:ext cx="9144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000000"/>
                </a:solidFill>
                <a:latin typeface="Alvi Nastaleeq"/>
              </a:defRPr>
            </a:pPr>
            <a:r>
              <a:t>سلائیڈ جنریٹر کے ذریعے تیار کردہ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