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https://www.youtube.com/results?search_query=Geography+Latitude+English+grade+10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7315200" cy="3200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>
              <a:defRPr b="1" sz="5400">
                <a:solidFill>
                  <a:srgbClr val="000000"/>
                </a:solidFill>
                <a:latin typeface="Arial Black"/>
              </a:defRPr>
            </a:pPr>
            <a:r>
              <a:t>Introducing Latitude Earth's Horizontal Lines</a:t>
            </a:r>
          </a:p>
          <a:p>
            <a:pPr algn="ctr">
              <a:spcBef>
                <a:spcPts val="2400"/>
              </a:spcBef>
              <a:defRPr sz="2400">
                <a:solidFill>
                  <a:srgbClr val="000000"/>
                </a:solidFill>
                <a:latin typeface="Trebuchet MS"/>
              </a:defRPr>
            </a:pPr>
            <a:r>
              <a:t>• Latitude is an angular distance, measured in degrees, north or south from the Equator.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>
                <a:solidFill>
                  <a:srgbClr val="000000"/>
                </a:solidFill>
                <a:latin typeface="Trebuchet MS"/>
                <a:hlinkClick r:id="rId3"/>
              </a:rPr>
              <a:t>🎥 Watch related video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2800">
                <a:solidFill>
                  <a:srgbClr val="000000"/>
                </a:solidFill>
                <a:latin typeface="Arial Black"/>
              </a:defRPr>
            </a:pPr>
            <a:r>
              <a:t>Measuring Angular Distance Degrees, Minutes, and Seconds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1. Latitude is measured in degrees (°), minutes ('), and seconds (").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2. One degree (1°) is divided into 60 minutes (60').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3. One minute (1') is divided into 60 seconds (60").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4. Example: 34° 05' 22" N (34 degrees, 5 minutes, 22 seconds North).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5. Precision in latitude measurements allows for accurate location identification.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6. Decimal degrees are also used, offering another precise representation of latitude.</a:t>
            </a:r>
          </a:p>
        </p:txBody>
      </p:sp>
      <p:pic>
        <p:nvPicPr>
          <p:cNvPr id="5" name="Picture 4" descr="temp_img_Measuring_Angular_Distance_Degrees,_Minutes,_and_Second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2800">
                <a:solidFill>
                  <a:srgbClr val="000000"/>
                </a:solidFill>
                <a:latin typeface="Arial Black"/>
              </a:defRPr>
            </a:pPr>
            <a:r>
              <a:t>Key Lines of Latitude Tropics and Circles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1. The Tropic of Cancer is located at 23.5° N and marks the northernmost point where the sun can appear directly overhead at noon.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2. The Tropic of Capricorn is located at 23.5° S and marks the southernmost point where the sun can appear directly overhead at noon.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3. The Arctic Circle is located at 66.5° N and marks the southernmost latitude where the sun can remain continuously above or below the horizon for 24 hours.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4. The Antarctic Circle is located at 66.5° S and marks the northernmost latitude where the sun can remain continuously above or below the horizon for 24 hours.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5. These lines define distinct climatic zones on Earth.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6. The latitude values are based on Earth's axial tilt.</a:t>
            </a:r>
          </a:p>
        </p:txBody>
      </p:sp>
      <p:pic>
        <p:nvPicPr>
          <p:cNvPr id="5" name="Picture 4" descr="temp_img_Key_Lines_of_Latitude_Tropics_and_Circl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2800">
                <a:solidFill>
                  <a:srgbClr val="000000"/>
                </a:solidFill>
                <a:latin typeface="Arial Black"/>
              </a:defRPr>
            </a:pPr>
            <a:r>
              <a:t>Latitude and Climate Exploring Temperature Zones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1. Latitude is a primary factor influencing climate.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2. Lower latitudes (near the Equator) generally experience warmer temperatures due to direct sunlight.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3. Higher latitudes (near the poles) generally experience colder temperatures due to indirect sunlight.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4. The Earth is divided into three main climate zones based on latitude: Tropical, Temperate, and Polar.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5. Temperate zones, located between the tropics and polar circles, experience moderate temperature variations.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6. The angle of incidence of solar radiation decreases with increasing latitude.</a:t>
            </a:r>
          </a:p>
        </p:txBody>
      </p:sp>
      <p:pic>
        <p:nvPicPr>
          <p:cNvPr id="5" name="Picture 4" descr="temp_img_Latitude_and_Climate_Exploring_Temperature_Zon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Arial Black"/>
              </a:defRPr>
            </a:pPr>
            <a:r>
              <a:t>Calculating Distance Using Latitude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1. One degree of latitude is approximately 111 kilometers (69 miles).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2. Formula: Distance = Difference in Latitude (in degrees) × 111 km/degree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3. To calculate the distance between two locations on the same longitude.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4. Example: City A is at 10°N and City B is at 25°N. The difference in latitude is 25° - 10° = 15°.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5. Therefore, the distance between City A and City B is approximately 15° × 111 km/degree = 1665 km.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6. This is an approximation; actual distances can vary slightly due to Earth's oblate shape.</a:t>
            </a:r>
          </a:p>
        </p:txBody>
      </p:sp>
      <p:pic>
        <p:nvPicPr>
          <p:cNvPr id="5" name="Picture 4" descr="temp_img_Calculating_Distance_Using_Latitu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Arial Black"/>
              </a:defRPr>
            </a:pPr>
            <a:r>
              <a:t>Latitude and Navigation Using Sextants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1. Historically, latitude was crucial for navigation, especially before GPS technology.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2. Sextants were used to measure the angle between the horizon and celestial bodies (e.g., the sun, stars).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3. By knowing the date, time, and measuring the angle of the sun at noon, sailors could determine their latitude.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4. Star charts and tables were used to determine latitude at night.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5. Latitude allows for East-West positioning.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6. Modern GPS systems rely on satellite technology to determine latitude with high accuracy.</a:t>
            </a:r>
          </a:p>
        </p:txBody>
      </p:sp>
      <p:pic>
        <p:nvPicPr>
          <p:cNvPr id="5" name="Picture 4" descr="temp_img_Latitude_and_Navigation_Using_Sextan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2800">
                <a:solidFill>
                  <a:srgbClr val="000000"/>
                </a:solidFill>
                <a:latin typeface="Arial Black"/>
              </a:defRPr>
            </a:pPr>
            <a:r>
              <a:t>Global Positioning System (GPS) and Latitude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1. GPS relies on a network of satellites orbiting Earth.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2. GPS receivers calculate their location by measuring the time it takes for signals to travel from multiple satellites.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3. Latitude is one of the coordinates determined by GPS, along with longitude and altitude.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4. GPS provides highly accurate latitude information in decimal degrees (e.g., 34.0522° N).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5. GPS is used in various applications, including navigation, surveying, mapping, and tracking.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6. Mobile phones, vehicles, and specialized devices utilize GPS technology.</a:t>
            </a:r>
          </a:p>
        </p:txBody>
      </p:sp>
      <p:pic>
        <p:nvPicPr>
          <p:cNvPr id="5" name="Picture 4" descr="temp_img_Global_Positioning_System_(GPS)_and_Latitu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2800">
                <a:solidFill>
                  <a:srgbClr val="000000"/>
                </a:solidFill>
                <a:latin typeface="Arial Black"/>
              </a:defRPr>
            </a:pPr>
            <a:r>
              <a:t>Applications of Latitude Beyond Geography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1. Agriculture: Latitude influences growing seasons and crop suitability.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2. Urban planning: Latitude affects building design and energy consumption.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3. Epidemiology: Latitude is a factor in the spread of certain diseases.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4. Astronomy: Latitude determines which stars and constellations are visible.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5. Telecommunications: Satellite orbits and signal coverage are related to latitude.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6. Understanding latitude is essential for informed decision-making in diverse fields.</a:t>
            </a:r>
          </a:p>
        </p:txBody>
      </p:sp>
      <p:pic>
        <p:nvPicPr>
          <p:cNvPr id="5" name="Picture 4" descr="temp_img_Applications_of_Latitude_Beyond_Geograph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Arial Black"/>
              </a:defRPr>
            </a:pPr>
            <a:r>
              <a:t>Practice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841248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1. What is the latitude of the Equator?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2. What is the approximate distance on the Earth's surface in kilometers between 20°N and 35°N?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3. At what latitude is the Tropic of Capricorn located?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4. Explain how latitude influences the climate of a region.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5. Describe one way in which latitude was historically used for navigation.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