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sha Momin" userId="9e3bba97089f5d0b" providerId="LiveId" clId="{82CEB303-4C86-4ACD-85B1-F4BF03ADF68C}"/>
    <pc:docChg chg="custSel modSld">
      <pc:chgData name="Insha Momin" userId="9e3bba97089f5d0b" providerId="LiveId" clId="{82CEB303-4C86-4ACD-85B1-F4BF03ADF68C}" dt="2025-07-14T12:08:26.821" v="1" actId="27636"/>
      <pc:docMkLst>
        <pc:docMk/>
      </pc:docMkLst>
      <pc:sldChg chg="modSp mod">
        <pc:chgData name="Insha Momin" userId="9e3bba97089f5d0b" providerId="LiveId" clId="{82CEB303-4C86-4ACD-85B1-F4BF03ADF68C}" dt="2025-07-14T12:08:26.821" v="1" actId="27636"/>
        <pc:sldMkLst>
          <pc:docMk/>
          <pc:sldMk cId="0" sldId="256"/>
        </pc:sldMkLst>
        <pc:spChg chg="mod">
          <ac:chgData name="Insha Momin" userId="9e3bba97089f5d0b" providerId="LiveId" clId="{82CEB303-4C86-4ACD-85B1-F4BF03ADF68C}" dt="2025-07-14T12:08:26.821" v="1" actId="27636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sults?search_query=Science+Plant+Kingdom+English+grade+1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250714-WA00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139008"/>
            <a:ext cx="7315200" cy="1645920"/>
          </a:xfrm>
          <a:prstGeom prst="rect">
            <a:avLst/>
          </a:prstGeom>
          <a:noFill/>
        </p:spPr>
        <p:txBody>
          <a:bodyPr wrap="square">
            <a:normAutofit fontScale="92500"/>
          </a:bodyPr>
          <a:lstStyle/>
          <a:p>
            <a:pPr algn="ctr">
              <a:defRPr sz="5400" b="1">
                <a:solidFill>
                  <a:srgbClr val="000000"/>
                </a:solidFill>
                <a:latin typeface="Copperplate Gothic Bold"/>
              </a:defRPr>
            </a:pPr>
            <a:r>
              <a:rPr dirty="0"/>
              <a:t>Introduction to the Plant Kingdom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60520"/>
            <a:ext cx="7315200" cy="9144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200">
                <a:solidFill>
                  <a:srgbClr val="000000"/>
                </a:solidFill>
                <a:latin typeface="Georgia"/>
              </a:defRPr>
            </a:pPr>
            <a:r>
              <a:t>• The Plant Kingdom (Plantae) consists of multicellular, eukaryotic organisms.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2179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>
                <a:solidFill>
                  <a:srgbClr val="000000"/>
                </a:solidFill>
                <a:latin typeface="Georgia"/>
                <a:hlinkClick r:id="rId3"/>
              </a:rPr>
              <a:t>🎥 Watch related video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250714-WA00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200" b="1" u="sng">
                <a:solidFill>
                  <a:srgbClr val="000000"/>
                </a:solidFill>
                <a:latin typeface="Copperplate Gothic Bold"/>
              </a:defRPr>
            </a:pPr>
            <a:r>
              <a:t>Non-Vascular Plants Bryophytes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>
            <a:endParaRPr/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1. Bryophytes include mosses, liverworts, and hornworts.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2. They lack vascular tissues (xylem and phloem) for efficient water and nutrient transport.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3. Bryophytes are typically small and live in moist environments.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4. Water and nutrients are absorbed directly through their surfaces by diffusion.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5. Reproduction occurs via spores, requiring water for sperm to reach the egg.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6. Example: Mosses like *Sphagnum* are ecologically important in peat bogs.</a:t>
            </a:r>
          </a:p>
        </p:txBody>
      </p:sp>
      <p:pic>
        <p:nvPicPr>
          <p:cNvPr id="5" name="Picture 4" descr="temp_img_Non-Vascular_Plants_Bryophyt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eorgia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250714-WA00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200" b="1" u="sng">
                <a:solidFill>
                  <a:srgbClr val="000000"/>
                </a:solidFill>
                <a:latin typeface="Copperplate Gothic Bold"/>
              </a:defRPr>
            </a:pPr>
            <a:r>
              <a:t>Vascular Plants Tracheophytes (Seedless)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>
            <a:endParaRPr/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1. Seedless vascular plants possess xylem and phloem for efficient transport.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2. Examples include ferns, horsetails, and club mosses.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3. They reproduce via spores, similar to bryophytes, needing water for fertilization.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4. Vascular tissue allows them to grow larger than bryophytes.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5. Ferns have well-developed roots, stems, and leaves (fronds).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6. Example: Ferns are common in shady, moist forests.</a:t>
            </a:r>
          </a:p>
        </p:txBody>
      </p:sp>
      <p:pic>
        <p:nvPicPr>
          <p:cNvPr id="5" name="Picture 4" descr="temp_img_Vascular_Plants_Tracheophytes_(Seedless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eorgia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250714-WA00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2800" b="1" u="sng">
                <a:solidFill>
                  <a:srgbClr val="000000"/>
                </a:solidFill>
                <a:latin typeface="Copperplate Gothic Bold"/>
              </a:defRPr>
            </a:pPr>
            <a:r>
              <a:t>Vascular Plants Gymnosperms (Naked Seeds)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>
            <a:endParaRPr/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1. Gymnosperms are vascular plants that produce seeds but not flowers or fruits.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2. Their seeds are "naked," meaning they are not enclosed within an ovary.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3. Conifers are the most common type of gymnosperm (e.g., pine, fir, spruce).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4. They are adapted to drier conditions due to features like needle-like leaves.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5. Pollination is primarily wind-driven.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6. Example: Pine trees produce cones that contain the seeds.</a:t>
            </a:r>
          </a:p>
        </p:txBody>
      </p:sp>
      <p:pic>
        <p:nvPicPr>
          <p:cNvPr id="5" name="Picture 4" descr="temp_img_Vascular_Plants_Gymnosperms_(Naked_Seeds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eorgia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250714-WA00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2800" b="1" u="sng">
                <a:solidFill>
                  <a:srgbClr val="000000"/>
                </a:solidFill>
                <a:latin typeface="Copperplate Gothic Bold"/>
              </a:defRPr>
            </a:pPr>
            <a:r>
              <a:t>Vascular Plants Angiosperms (Flowering Plants)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>
            <a:endParaRPr/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1. Angiosperms are vascular plants that produce flowers and fruits.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2. The seeds are enclosed within an ovary, which develops into a fruit.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3. They are the most diverse and widespread group of plants.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4. Angiosperms are divided into monocots and dicots based on seed structure.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5. Flowers facilitate pollination by insects, birds, or wind.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6. Example: Apple trees produce flowers that develop into apples containing seeds.</a:t>
            </a:r>
          </a:p>
        </p:txBody>
      </p:sp>
      <p:pic>
        <p:nvPicPr>
          <p:cNvPr id="5" name="Picture 4" descr="temp_img_Vascular_Plants_Angiosperms_(Flowering_Plants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eorgia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250714-WA00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2800" b="1" u="sng">
                <a:solidFill>
                  <a:srgbClr val="000000"/>
                </a:solidFill>
                <a:latin typeface="Copperplate Gothic Bold"/>
              </a:defRPr>
            </a:pPr>
            <a:r>
              <a:t>Photosynthesis The Foundation of Plant Life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>
            <a:endParaRPr/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1. Photosynthesis is the process by which plants convert light energy into chemical energy.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2. The overall equation for photosynthesis is: 6CO₂ + 6H₂O + Light Energy → C₆H₁₂O₆ + 6O₂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3. This means six molecules of carbon dioxide plus six molecules of water, using light energy, yields one molecule of glucose (sugar) and six molecules of oxygen.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4. Chlorophyll is the primary pigment that absorbs light energy.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5. The rate of photosynthesis can be affected by light intensity, carbon dioxide concentration, and temperature.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sz="1728" b="0">
                <a:solidFill>
                  <a:srgbClr val="000000"/>
                </a:solidFill>
                <a:latin typeface="Georgia"/>
              </a:rPr>
              <a:t>6. Example: If a plant absorbs 500J of light energy and converts it into 100J of chemical energy in glucose, the efficiency is (100J/500J) x 100% = 20%.</a:t>
            </a:r>
          </a:p>
        </p:txBody>
      </p:sp>
      <p:pic>
        <p:nvPicPr>
          <p:cNvPr id="5" name="Picture 4" descr="temp_img_Photosynthesis_The_Foundation_of_Plant_Lif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eorgia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250714-WA00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200" b="1" u="sng">
                <a:solidFill>
                  <a:srgbClr val="000000"/>
                </a:solidFill>
                <a:latin typeface="Copperplate Gothic Bold"/>
              </a:defRPr>
            </a:pPr>
            <a:r>
              <a:t>Practice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841248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>
            <a:endParaRPr/>
          </a:p>
          <a:p>
            <a:pPr algn="l">
              <a:lnSpc>
                <a:spcPts val="2760"/>
              </a:lnSpc>
              <a:defRPr sz="2160">
                <a:solidFill>
                  <a:srgbClr val="000000"/>
                </a:solidFill>
                <a:latin typeface="Georgia"/>
              </a:defRPr>
            </a:pPr>
            <a:r>
              <a:rPr sz="2160" b="0">
                <a:solidFill>
                  <a:srgbClr val="000000"/>
                </a:solidFill>
                <a:latin typeface="Georgia"/>
              </a:rPr>
              <a:t>1. What are the key characteristics of the Plant Kingdom?</a:t>
            </a:r>
          </a:p>
          <a:p>
            <a:pPr algn="l">
              <a:lnSpc>
                <a:spcPts val="2760"/>
              </a:lnSpc>
              <a:defRPr sz="2160">
                <a:solidFill>
                  <a:srgbClr val="000000"/>
                </a:solidFill>
                <a:latin typeface="Georgia"/>
              </a:defRPr>
            </a:pPr>
            <a:r>
              <a:rPr sz="2160" b="0">
                <a:solidFill>
                  <a:srgbClr val="000000"/>
                </a:solidFill>
                <a:latin typeface="Georgia"/>
              </a:rPr>
              <a:t>2. How do bryophytes differ from tracheophytes?</a:t>
            </a:r>
          </a:p>
          <a:p>
            <a:pPr algn="l">
              <a:lnSpc>
                <a:spcPts val="2760"/>
              </a:lnSpc>
              <a:defRPr sz="2160">
                <a:solidFill>
                  <a:srgbClr val="000000"/>
                </a:solidFill>
                <a:latin typeface="Georgia"/>
              </a:defRPr>
            </a:pPr>
            <a:r>
              <a:rPr sz="2160" b="0">
                <a:solidFill>
                  <a:srgbClr val="000000"/>
                </a:solidFill>
                <a:latin typeface="Georgia"/>
              </a:rPr>
              <a:t>3. Explain the difference between gymnosperms and angiosperms.</a:t>
            </a:r>
          </a:p>
          <a:p>
            <a:pPr algn="l">
              <a:lnSpc>
                <a:spcPts val="2760"/>
              </a:lnSpc>
              <a:defRPr sz="2160">
                <a:solidFill>
                  <a:srgbClr val="000000"/>
                </a:solidFill>
                <a:latin typeface="Georgia"/>
              </a:defRPr>
            </a:pPr>
            <a:r>
              <a:rPr sz="2160" b="0">
                <a:solidFill>
                  <a:srgbClr val="000000"/>
                </a:solidFill>
                <a:latin typeface="Georgia"/>
              </a:rPr>
              <a:t>4. Describe the process of photosynthesis and its importance.</a:t>
            </a:r>
          </a:p>
          <a:p>
            <a:pPr algn="l">
              <a:lnSpc>
                <a:spcPts val="2760"/>
              </a:lnSpc>
              <a:defRPr sz="2160">
                <a:solidFill>
                  <a:srgbClr val="000000"/>
                </a:solidFill>
                <a:latin typeface="Georgia"/>
              </a:defRPr>
            </a:pPr>
            <a:r>
              <a:rPr sz="2160" b="0">
                <a:solidFill>
                  <a:srgbClr val="000000"/>
                </a:solidFill>
                <a:latin typeface="Georgia"/>
              </a:rPr>
              <a:t>5. Give an example of a plant from each of the four major groups (bryophytes, seedless vascular, gymnosperms, angiosperms).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eorgia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635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Insha Momin</cp:lastModifiedBy>
  <cp:revision>1</cp:revision>
  <dcterms:created xsi:type="dcterms:W3CDTF">2013-01-27T09:14:16Z</dcterms:created>
  <dcterms:modified xsi:type="dcterms:W3CDTF">2025-07-14T12:08:27Z</dcterms:modified>
  <cp:category/>
</cp:coreProperties>
</file>