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English+Noun+and+Pronoun+English+grade+6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Brush Script MT"/>
              </a:defRPr>
            </a:pPr>
            <a:r>
              <a:t>What is a Noun</a:t>
            </a:r>
          </a:p>
          <a:p>
            <a:pPr algn="ctr">
              <a:spcBef>
                <a:spcPts val="2400"/>
              </a:spcBef>
              <a:defRPr sz="3200">
                <a:solidFill>
                  <a:srgbClr val="000000"/>
                </a:solidFill>
                <a:latin typeface="Trebuchet MS"/>
              </a:defRPr>
            </a:pPr>
            <a:r>
              <a:t>• A noun is a word that names a person, place, thing, or idea.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Trebuchet MS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rush Script MT"/>
              </a:defRPr>
            </a:pPr>
            <a:r>
              <a:t>Types of Nouns Common and Proper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Common nouns refer to general people, places, things, or ideas. (e.g., city, dog, game)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Proper nouns name specific people, places, things, or ideas and always begin with a capital letter. (e.g., London, Fido, Monopoly)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Common Noun: river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Proper Noun: Thames River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Common Noun: school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Proper Noun: Green Valley School</a:t>
            </a:r>
          </a:p>
        </p:txBody>
      </p:sp>
      <p:pic>
        <p:nvPicPr>
          <p:cNvPr id="5" name="Picture 4" descr="temp_img_Types_of_Nouns_Common_and_Prop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rush Script MT"/>
              </a:defRPr>
            </a:pPr>
            <a:r>
              <a:t>Singular and Plural 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Singular nouns name one person, place, thing, or idea. (e.g., cat, tree, house)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Plural nouns name more than one person, place, thing, or idea. (e.g., cats, trees, houses)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Most plural nouns are formed by adding "-s" to the singular form.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Some nouns have irregular plural forms (e.g., child - children, mouse - mice, person - people).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To make most nouns plural, add 's'. To make nouns ending in s, sh, ch, x or z plural, add 'es'.</a:t>
            </a:r>
          </a:p>
        </p:txBody>
      </p:sp>
      <p:pic>
        <p:nvPicPr>
          <p:cNvPr id="5" name="Picture 4" descr="temp_img_Singular_and_Plural_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rush Script MT"/>
              </a:defRPr>
            </a:pPr>
            <a:r>
              <a:t>What is a Pronoun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A pronoun is a word that replaces a noun.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Pronouns help us avoid repeating nouns.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Common pronouns include: he, she, it, they, we, I, you.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Example: Sarah is a good student. She studies hard. ("She" replaces "Sarah")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Pronouns must agree in number (singular/plural) with the noun they replace.</a:t>
            </a:r>
          </a:p>
        </p:txBody>
      </p:sp>
      <p:pic>
        <p:nvPicPr>
          <p:cNvPr id="5" name="Picture 4" descr="temp_img_What_is_a_Pronou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rush Script MT"/>
              </a:defRPr>
            </a:pPr>
            <a:r>
              <a:t>Subject and Object Pronouns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Subject pronouns perform the action in a sentence. (I, you, he, she, it, we, they)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Example: *They* went to the store.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Object pronouns receive the action in a sentence. (me, you, him, her, it, us, them)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Example: The teacher gave *him* a prize.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Note that 'you' and 'it' are both subject and object pronouns.</a:t>
            </a:r>
          </a:p>
        </p:txBody>
      </p:sp>
      <p:pic>
        <p:nvPicPr>
          <p:cNvPr id="5" name="Picture 4" descr="temp_img_Subject_and_Object_Pro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rush Script MT"/>
              </a:defRPr>
            </a:pPr>
            <a:r>
              <a:t>Possessive Pronouns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1. Possessive pronouns show ownership.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2. Examples: mine, yours, his, hers, its, ours, theirs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3. Possessive pronouns do not use apostrophes. (e.g., "its" not "it's")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4. Example: That book is *mine*.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5. Contrast with possessive adjectives, which modify nouns: my, your, his, her, its, our, their (e.g., *My* book)</a:t>
            </a:r>
          </a:p>
          <a:p>
            <a:pPr algn="l">
              <a:lnSpc>
                <a:spcPts val="2200"/>
              </a:lnSpc>
              <a:defRPr sz="1600">
                <a:solidFill>
                  <a:srgbClr val="000000"/>
                </a:solidFill>
                <a:latin typeface="Trebuchet MS"/>
              </a:defRPr>
            </a:pPr>
            <a:r>
              <a:rPr b="0" sz="1600">
                <a:solidFill>
                  <a:srgbClr val="000000"/>
                </a:solidFill>
                <a:latin typeface="Trebuchet MS"/>
              </a:rPr>
              <a:t>6. Avoid confusing "its" (possessive pronoun) with "it's" (it is).</a:t>
            </a:r>
          </a:p>
        </p:txBody>
      </p:sp>
      <p:pic>
        <p:nvPicPr>
          <p:cNvPr id="5" name="Picture 4" descr="temp_img_Possessive_Pronoun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rush Script MT"/>
              </a:defRPr>
            </a:pPr>
            <a:r>
              <a:t>Pronoun-Antecedent Agreement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1. The antecedent is the noun that a pronoun refers to.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2. A pronoun must agree in number (singular/plural) and gender (masculine/feminine/neuter) with its antecedent.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3. Example: The dog wagged *its* tail. (Dog is singular, "its" is singular)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4. Example: The students finished *their* homework. (Students is plural, "their" is plural)</a:t>
            </a:r>
          </a:p>
          <a:p>
            <a:pPr algn="l">
              <a:lnSpc>
                <a:spcPts val="2400"/>
              </a:lnSpc>
              <a:defRPr sz="1800">
                <a:solidFill>
                  <a:srgbClr val="000000"/>
                </a:solidFill>
                <a:latin typeface="Trebuchet MS"/>
              </a:defRPr>
            </a:pPr>
            <a:r>
              <a:rPr b="0" sz="1800">
                <a:solidFill>
                  <a:srgbClr val="000000"/>
                </a:solidFill>
                <a:latin typeface="Trebuchet MS"/>
              </a:rPr>
              <a:t>5. Be careful with indefinite pronouns like "everyone" or "someone," which are usually considered singular.</a:t>
            </a:r>
          </a:p>
        </p:txBody>
      </p:sp>
      <p:pic>
        <p:nvPicPr>
          <p:cNvPr id="5" name="Picture 4" descr="temp_img_Pronoun-Antecedent_Agree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Brush Script MT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1. Identify the nouns in this sentence: "The cat sat on the red rug."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2. Rewrite this sentence using a pronoun: "John is a good player. John plays football well."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3. Is "hers" a subject pronoun, an object pronoun, or a possessive pronoun?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4. Correct the pronoun agreement error in this sentence: "The team celebrated its win." (Assume the team is made up of multiple players)</a:t>
            </a:r>
          </a:p>
          <a:p>
            <a:pPr algn="l">
              <a:lnSpc>
                <a:spcPts val="2600"/>
              </a:lnSpc>
              <a:defRPr sz="2000">
                <a:solidFill>
                  <a:srgbClr val="000000"/>
                </a:solidFill>
                <a:latin typeface="Trebuchet MS"/>
              </a:defRPr>
            </a:pPr>
            <a:r>
              <a:rPr b="0" sz="2000">
                <a:solidFill>
                  <a:srgbClr val="000000"/>
                </a:solidFill>
                <a:latin typeface="Trebuchet MS"/>
              </a:rPr>
              <a:t>5. Is "happiness" a common noun or a proper noun?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Trebuchet MS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