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ha Momin" userId="9e3bba97089f5d0b" providerId="LiveId" clId="{60C8EABF-8F75-488E-A4E8-5680CB11EFAA}"/>
    <pc:docChg chg="undo custSel modSld">
      <pc:chgData name="Insha Momin" userId="9e3bba97089f5d0b" providerId="LiveId" clId="{60C8EABF-8F75-488E-A4E8-5680CB11EFAA}" dt="2025-07-14T12:57:09.656" v="73" actId="1035"/>
      <pc:docMkLst>
        <pc:docMk/>
      </pc:docMkLst>
      <pc:sldChg chg="modSp mod">
        <pc:chgData name="Insha Momin" userId="9e3bba97089f5d0b" providerId="LiveId" clId="{60C8EABF-8F75-488E-A4E8-5680CB11EFAA}" dt="2025-07-14T12:57:09.656" v="73" actId="1035"/>
        <pc:sldMkLst>
          <pc:docMk/>
          <pc:sldMk cId="0" sldId="257"/>
        </pc:sldMkLst>
        <pc:spChg chg="mod">
          <ac:chgData name="Insha Momin" userId="9e3bba97089f5d0b" providerId="LiveId" clId="{60C8EABF-8F75-488E-A4E8-5680CB11EFAA}" dt="2025-07-14T12:57:09.656" v="73" actId="1035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Insha Momin" userId="9e3bba97089f5d0b" providerId="LiveId" clId="{60C8EABF-8F75-488E-A4E8-5680CB11EFAA}" dt="2025-07-14T12:56:37.105" v="33" actId="27636"/>
        <pc:sldMkLst>
          <pc:docMk/>
          <pc:sldMk cId="0" sldId="261"/>
        </pc:sldMkLst>
        <pc:spChg chg="mod">
          <ac:chgData name="Insha Momin" userId="9e3bba97089f5d0b" providerId="LiveId" clId="{60C8EABF-8F75-488E-A4E8-5680CB11EFAA}" dt="2025-07-14T12:56:37.105" v="33" actId="27636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Insha Momin" userId="9e3bba97089f5d0b" providerId="LiveId" clId="{60C8EABF-8F75-488E-A4E8-5680CB11EFAA}" dt="2025-07-14T12:56:37.251" v="34" actId="27636"/>
        <pc:sldMkLst>
          <pc:docMk/>
          <pc:sldMk cId="0" sldId="263"/>
        </pc:sldMkLst>
        <pc:spChg chg="mod">
          <ac:chgData name="Insha Momin" userId="9e3bba97089f5d0b" providerId="LiveId" clId="{60C8EABF-8F75-488E-A4E8-5680CB11EFAA}" dt="2025-07-14T12:56:37.251" v="34" actId="27636"/>
          <ac:spMkLst>
            <pc:docMk/>
            <pc:sldMk cId="0" sldId="263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Geography+Concept+Of+Latitiude+Urdu+grade+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endParaRPr/>
          </a:p>
          <a:p>
            <a:pPr algn="ctr">
              <a:defRPr sz="5400" b="1">
                <a:solidFill>
                  <a:srgbClr val="000000"/>
                </a:solidFill>
                <a:latin typeface="Nafees Nastaleeq"/>
              </a:defRPr>
            </a:pPr>
            <a:r>
              <a:t>عرضِ بلد کا تعارف</a:t>
            </a:r>
          </a:p>
          <a:p>
            <a:pPr algn="ctr">
              <a:spcBef>
                <a:spcPts val="2400"/>
              </a:spcBef>
              <a:defRPr sz="2400">
                <a:solidFill>
                  <a:srgbClr val="000000"/>
                </a:solidFill>
                <a:latin typeface="Fajer Noori Nastalique"/>
              </a:defRPr>
            </a:pPr>
            <a:r>
              <a:t>• عرضِ بلد سے مُراد زمین پر کسی مقام کی خطِ استوا سے شمال یا جنوب کی سمت دوری ہے۔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Fajer Noori Nastalique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مشق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استوا کس درجے کے عرضِ بلد پر واقع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سرطان کس نصف کرہ میں واقع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زمین پر ایک ڈگری عرضِ بلد کا فاصلہ تقریباً کتنا ہوتا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شمالی قطب کا عرضِ بلد کیا ہے؟</a:t>
            </a:r>
          </a:p>
        </p:txBody>
      </p:sp>
      <p:pic>
        <p:nvPicPr>
          <p:cNvPr id="5" name="Picture 4" descr="temp_img_مش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خطِ استوا ایک اہم فرضی لکیر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170776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 fontScale="85000" lnSpcReduction="10000"/>
          </a:bodyPr>
          <a:lstStyle/>
          <a:p>
            <a:endParaRPr dirty="0"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خطِ</a:t>
            </a:r>
            <a:r>
              <a:rPr dirty="0"/>
              <a:t> </a:t>
            </a:r>
            <a:r>
              <a:rPr dirty="0" err="1"/>
              <a:t>استوا</a:t>
            </a:r>
            <a:r>
              <a:rPr dirty="0"/>
              <a:t> </a:t>
            </a: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بالکل</a:t>
            </a:r>
            <a:r>
              <a:rPr dirty="0"/>
              <a:t> </a:t>
            </a:r>
            <a:r>
              <a:rPr dirty="0" err="1"/>
              <a:t>درمیان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 </a:t>
            </a:r>
            <a:r>
              <a:rPr dirty="0" err="1"/>
              <a:t>کھینچی</a:t>
            </a:r>
            <a:r>
              <a:rPr dirty="0"/>
              <a:t> </a:t>
            </a:r>
            <a:r>
              <a:rPr dirty="0" err="1"/>
              <a:t>گئی</a:t>
            </a:r>
            <a:r>
              <a:rPr dirty="0"/>
              <a:t> </a:t>
            </a:r>
            <a:r>
              <a:rPr dirty="0" err="1"/>
              <a:t>ایک</a:t>
            </a:r>
            <a:r>
              <a:rPr dirty="0"/>
              <a:t> </a:t>
            </a:r>
            <a:r>
              <a:rPr dirty="0" err="1"/>
              <a:t>فرضی</a:t>
            </a:r>
            <a:r>
              <a:rPr dirty="0"/>
              <a:t> </a:t>
            </a:r>
            <a:r>
              <a:rPr dirty="0" err="1"/>
              <a:t>لکیر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یہ</a:t>
            </a:r>
            <a:r>
              <a:rPr dirty="0"/>
              <a:t> </a:t>
            </a: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کو</a:t>
            </a:r>
            <a:r>
              <a:rPr dirty="0"/>
              <a:t> </a:t>
            </a:r>
            <a:r>
              <a:rPr dirty="0" err="1"/>
              <a:t>دو</a:t>
            </a:r>
            <a:r>
              <a:rPr dirty="0"/>
              <a:t> </a:t>
            </a:r>
            <a:r>
              <a:rPr dirty="0" err="1"/>
              <a:t>برابر</a:t>
            </a:r>
            <a:r>
              <a:rPr dirty="0"/>
              <a:t> </a:t>
            </a:r>
            <a:r>
              <a:rPr dirty="0" err="1"/>
              <a:t>حصوں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 </a:t>
            </a:r>
            <a:r>
              <a:rPr dirty="0" err="1"/>
              <a:t>تقسیم</a:t>
            </a:r>
            <a:r>
              <a:rPr dirty="0"/>
              <a:t> </a:t>
            </a:r>
            <a:r>
              <a:rPr dirty="0" err="1"/>
              <a:t>کرتی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: </a:t>
            </a:r>
            <a:r>
              <a:rPr dirty="0" err="1"/>
              <a:t>شمالی</a:t>
            </a:r>
            <a:r>
              <a:rPr dirty="0"/>
              <a:t> </a:t>
            </a:r>
            <a:r>
              <a:rPr dirty="0" err="1"/>
              <a:t>نصف</a:t>
            </a:r>
            <a:r>
              <a:rPr dirty="0"/>
              <a:t> </a:t>
            </a:r>
            <a:r>
              <a:rPr dirty="0" err="1"/>
              <a:t>کرہ</a:t>
            </a:r>
            <a:r>
              <a:rPr dirty="0"/>
              <a:t> </a:t>
            </a:r>
            <a:r>
              <a:rPr dirty="0" err="1"/>
              <a:t>اور</a:t>
            </a:r>
            <a:r>
              <a:rPr dirty="0"/>
              <a:t> </a:t>
            </a:r>
            <a:r>
              <a:rPr dirty="0" err="1"/>
              <a:t>جنوبی</a:t>
            </a:r>
            <a:r>
              <a:rPr dirty="0"/>
              <a:t> </a:t>
            </a:r>
            <a:r>
              <a:rPr dirty="0" err="1"/>
              <a:t>نصف</a:t>
            </a:r>
            <a:r>
              <a:rPr dirty="0"/>
              <a:t> </a:t>
            </a:r>
            <a:r>
              <a:rPr dirty="0" err="1"/>
              <a:t>کرہ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خطِ</a:t>
            </a:r>
            <a:r>
              <a:rPr dirty="0"/>
              <a:t> </a:t>
            </a:r>
            <a:r>
              <a:rPr dirty="0" err="1"/>
              <a:t>استوا</a:t>
            </a:r>
            <a:r>
              <a:rPr dirty="0"/>
              <a:t> </a:t>
            </a: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پر</a:t>
            </a:r>
            <a:r>
              <a:rPr dirty="0"/>
              <a:t> </a:t>
            </a:r>
            <a:r>
              <a:rPr dirty="0" err="1"/>
              <a:t>سورج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براہ</a:t>
            </a:r>
            <a:r>
              <a:rPr dirty="0"/>
              <a:t> </a:t>
            </a:r>
            <a:r>
              <a:rPr dirty="0" err="1"/>
              <a:t>راست</a:t>
            </a:r>
            <a:r>
              <a:rPr dirty="0"/>
              <a:t> </a:t>
            </a:r>
            <a:r>
              <a:rPr dirty="0" err="1"/>
              <a:t>روشنی</a:t>
            </a:r>
            <a:r>
              <a:rPr dirty="0"/>
              <a:t> </a:t>
            </a:r>
            <a:r>
              <a:rPr dirty="0" err="1"/>
              <a:t>حاصل</a:t>
            </a:r>
            <a:r>
              <a:rPr dirty="0"/>
              <a:t> </a:t>
            </a:r>
            <a:r>
              <a:rPr dirty="0" err="1"/>
              <a:t>کرتا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، </a:t>
            </a:r>
            <a:r>
              <a:rPr dirty="0" err="1"/>
              <a:t>اس</a:t>
            </a:r>
            <a:r>
              <a:rPr dirty="0"/>
              <a:t> </a:t>
            </a:r>
            <a:r>
              <a:rPr dirty="0" err="1"/>
              <a:t>لیے</a:t>
            </a:r>
            <a:r>
              <a:rPr dirty="0"/>
              <a:t> </a:t>
            </a:r>
            <a:r>
              <a:rPr dirty="0" err="1"/>
              <a:t>یہاں</a:t>
            </a:r>
            <a:r>
              <a:rPr dirty="0"/>
              <a:t> </a:t>
            </a:r>
            <a:r>
              <a:rPr dirty="0" err="1"/>
              <a:t>عام</a:t>
            </a:r>
            <a:r>
              <a:rPr dirty="0"/>
              <a:t> </a:t>
            </a:r>
            <a:r>
              <a:rPr dirty="0" err="1"/>
              <a:t>طور</a:t>
            </a:r>
            <a:r>
              <a:rPr dirty="0"/>
              <a:t> </a:t>
            </a:r>
            <a:r>
              <a:rPr dirty="0" err="1"/>
              <a:t>پر</a:t>
            </a:r>
            <a:r>
              <a:rPr dirty="0"/>
              <a:t> </a:t>
            </a:r>
            <a:r>
              <a:rPr dirty="0" err="1"/>
              <a:t>گرمی</a:t>
            </a:r>
            <a:r>
              <a:rPr dirty="0"/>
              <a:t> </a:t>
            </a:r>
            <a:r>
              <a:rPr dirty="0" err="1"/>
              <a:t>زیادہ</a:t>
            </a:r>
            <a:r>
              <a:rPr dirty="0"/>
              <a:t> </a:t>
            </a:r>
            <a:r>
              <a:rPr dirty="0" err="1"/>
              <a:t>ہوتی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یہ</a:t>
            </a:r>
            <a:r>
              <a:rPr dirty="0"/>
              <a:t> </a:t>
            </a: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محیط</a:t>
            </a:r>
            <a:r>
              <a:rPr dirty="0"/>
              <a:t> </a:t>
            </a:r>
            <a:r>
              <a:rPr dirty="0" err="1"/>
              <a:t>کا</a:t>
            </a:r>
            <a:r>
              <a:rPr dirty="0"/>
              <a:t> </a:t>
            </a:r>
            <a:r>
              <a:rPr dirty="0" err="1"/>
              <a:t>تعین</a:t>
            </a:r>
            <a:r>
              <a:rPr dirty="0"/>
              <a:t> </a:t>
            </a:r>
            <a:r>
              <a:rPr dirty="0" err="1"/>
              <a:t>کرنے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لئے</a:t>
            </a:r>
            <a:r>
              <a:rPr dirty="0"/>
              <a:t> </a:t>
            </a:r>
            <a:r>
              <a:rPr dirty="0" err="1"/>
              <a:t>بنیادی</a:t>
            </a:r>
            <a:r>
              <a:rPr dirty="0"/>
              <a:t> </a:t>
            </a:r>
            <a:r>
              <a:rPr dirty="0" err="1"/>
              <a:t>نقطہ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 </a:t>
            </a:r>
            <a:r>
              <a:rPr dirty="0" err="1"/>
              <a:t>جو</a:t>
            </a:r>
            <a:r>
              <a:rPr dirty="0"/>
              <a:t> </a:t>
            </a:r>
            <a:r>
              <a:rPr dirty="0" err="1"/>
              <a:t>تقریباً</a:t>
            </a:r>
            <a:r>
              <a:rPr dirty="0"/>
              <a:t> 40,075 </a:t>
            </a:r>
            <a:r>
              <a:rPr dirty="0" err="1"/>
              <a:t>کلومیٹر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</p:txBody>
      </p:sp>
      <p:pic>
        <p:nvPicPr>
          <p:cNvPr id="5" name="Picture 4" descr="temp_img_خطِ_استوا_ایک_اہم_فرضی_لکی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عرضِ بلد کی پیمائش کا طریقہ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کو ڈگریوں (°)، منٹوں (’) اور سیکنڈوں (") میں ناپا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ہر ڈگری کو 60 منٹوں میں تقسیم کیا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ہر منٹ کو 60 سیکنڈوں میں تقسیم کیا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مثال کے طور پر: 34° 05’ 22" شمال (34 ڈگری، 5 منٹ، 22 سیکنڈ شمال)۔</a:t>
            </a:r>
          </a:p>
        </p:txBody>
      </p:sp>
      <p:pic>
        <p:nvPicPr>
          <p:cNvPr id="5" name="Picture 4" descr="temp_img_عرضِ_بلد_کی_پیمائش_کا_طریق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اہم خطوطِ عرضِ بلد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سرطان (Tropic of Cancer): 23.5° شمال۔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جدی (Tropic of Capricorn): 23.5° جنوب۔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دائرہ قطب شمالی (Arctic Circle): 66.5° شمال۔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دائرہ قطب جنوبی (Antarctic Circle): 66.5° جنوب۔</a:t>
            </a:r>
          </a:p>
        </p:txBody>
      </p:sp>
      <p:pic>
        <p:nvPicPr>
          <p:cNvPr id="5" name="Picture 4" descr="temp_img_اہم_خطوطِ_عرضِ_بلد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عرضِ بلد اور آب و ہوا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استوا کے قریب واقع علاقوں میں عام طور پر گرم اور مرطوب آب و ہوا ہوتی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قطبین کے قریب واقع علاقوں میں عام طور پر سرد اور برفانی آب و ہوا ہوتی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میں تبدیلی کے ساتھ ساتھ درجہ حرارت اور بارش میں بھی فرق آتا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کی بنیاد پر دنیا کو مختلف آب و ہوائی خطوں میں تقسیم کیا جاتا ہے۔</a:t>
            </a:r>
          </a:p>
        </p:txBody>
      </p:sp>
      <p:pic>
        <p:nvPicPr>
          <p:cNvPr id="5" name="Picture 4" descr="temp_img_عرضِ_بلد_اور_آب_و_ہوا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فاصلہ معلوم کرنے کا طریقہ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 fontScale="77500" lnSpcReduction="20000"/>
          </a:bodyPr>
          <a:lstStyle/>
          <a:p>
            <a:endParaRPr dirty="0"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کسی</a:t>
            </a:r>
            <a:r>
              <a:rPr dirty="0"/>
              <a:t> </a:t>
            </a:r>
            <a:r>
              <a:rPr dirty="0" err="1"/>
              <a:t>بھی</a:t>
            </a:r>
            <a:r>
              <a:rPr dirty="0"/>
              <a:t> </a:t>
            </a:r>
            <a:r>
              <a:rPr dirty="0" err="1"/>
              <a:t>مقام</a:t>
            </a:r>
            <a:r>
              <a:rPr dirty="0"/>
              <a:t> </a:t>
            </a:r>
            <a:r>
              <a:rPr dirty="0" err="1"/>
              <a:t>سے</a:t>
            </a:r>
            <a:r>
              <a:rPr dirty="0"/>
              <a:t> </a:t>
            </a:r>
            <a:r>
              <a:rPr dirty="0" err="1"/>
              <a:t>خطِ</a:t>
            </a:r>
            <a:r>
              <a:rPr dirty="0"/>
              <a:t> </a:t>
            </a:r>
            <a:r>
              <a:rPr dirty="0" err="1"/>
              <a:t>استوا</a:t>
            </a:r>
            <a:r>
              <a:rPr dirty="0"/>
              <a:t> </a:t>
            </a:r>
            <a:r>
              <a:rPr dirty="0" err="1"/>
              <a:t>کا</a:t>
            </a:r>
            <a:r>
              <a:rPr dirty="0"/>
              <a:t> </a:t>
            </a:r>
            <a:r>
              <a:rPr dirty="0" err="1"/>
              <a:t>فاصلہ</a:t>
            </a:r>
            <a:r>
              <a:rPr dirty="0"/>
              <a:t> </a:t>
            </a:r>
            <a:r>
              <a:rPr dirty="0" err="1"/>
              <a:t>معلوم</a:t>
            </a:r>
            <a:r>
              <a:rPr dirty="0"/>
              <a:t> </a:t>
            </a:r>
            <a:r>
              <a:rPr dirty="0" err="1"/>
              <a:t>کرنے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لئے</a:t>
            </a:r>
            <a:r>
              <a:rPr dirty="0"/>
              <a:t> </a:t>
            </a:r>
            <a:r>
              <a:rPr dirty="0" err="1"/>
              <a:t>اس</a:t>
            </a:r>
            <a:r>
              <a:rPr dirty="0"/>
              <a:t> </a:t>
            </a:r>
            <a:r>
              <a:rPr dirty="0" err="1"/>
              <a:t>مقام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عرضِ</a:t>
            </a:r>
            <a:r>
              <a:rPr dirty="0"/>
              <a:t> </a:t>
            </a:r>
            <a:r>
              <a:rPr dirty="0" err="1"/>
              <a:t>بلد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ڈگریوں</a:t>
            </a:r>
            <a:r>
              <a:rPr dirty="0"/>
              <a:t> </a:t>
            </a:r>
            <a:r>
              <a:rPr dirty="0" err="1"/>
              <a:t>کو</a:t>
            </a:r>
            <a:r>
              <a:rPr dirty="0"/>
              <a:t> </a:t>
            </a: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محیط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ایک</a:t>
            </a:r>
            <a:r>
              <a:rPr dirty="0"/>
              <a:t> </a:t>
            </a:r>
            <a:r>
              <a:rPr dirty="0" err="1"/>
              <a:t>ڈگری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فاصلے</a:t>
            </a:r>
            <a:r>
              <a:rPr dirty="0"/>
              <a:t> </a:t>
            </a:r>
            <a:r>
              <a:rPr dirty="0" err="1"/>
              <a:t>سے</a:t>
            </a:r>
            <a:r>
              <a:rPr dirty="0"/>
              <a:t> </a:t>
            </a:r>
            <a:r>
              <a:rPr dirty="0" err="1"/>
              <a:t>ضرب</a:t>
            </a:r>
            <a:r>
              <a:rPr dirty="0"/>
              <a:t> </a:t>
            </a:r>
            <a:r>
              <a:rPr dirty="0" err="1"/>
              <a:t>دی</a:t>
            </a:r>
            <a:r>
              <a:rPr dirty="0"/>
              <a:t> </a:t>
            </a:r>
            <a:r>
              <a:rPr dirty="0" err="1"/>
              <a:t>جاتی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زمین</a:t>
            </a:r>
            <a:r>
              <a:rPr dirty="0"/>
              <a:t> </a:t>
            </a:r>
            <a:r>
              <a:rPr dirty="0" err="1"/>
              <a:t>کا</a:t>
            </a:r>
            <a:r>
              <a:rPr dirty="0"/>
              <a:t> </a:t>
            </a:r>
            <a:r>
              <a:rPr dirty="0" err="1"/>
              <a:t>محیط</a:t>
            </a:r>
            <a:r>
              <a:rPr dirty="0"/>
              <a:t> </a:t>
            </a:r>
            <a:r>
              <a:rPr dirty="0" err="1"/>
              <a:t>تقریباً</a:t>
            </a:r>
            <a:r>
              <a:rPr dirty="0"/>
              <a:t> 40,075 </a:t>
            </a:r>
            <a:r>
              <a:rPr dirty="0" err="1"/>
              <a:t>کلومیٹر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ایک</a:t>
            </a:r>
            <a:r>
              <a:rPr dirty="0"/>
              <a:t> </a:t>
            </a:r>
            <a:r>
              <a:rPr dirty="0" err="1"/>
              <a:t>ڈگری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مساوی</a:t>
            </a:r>
            <a:r>
              <a:rPr dirty="0"/>
              <a:t> </a:t>
            </a:r>
            <a:r>
              <a:rPr dirty="0" err="1"/>
              <a:t>فاصلہ</a:t>
            </a:r>
            <a:r>
              <a:rPr dirty="0"/>
              <a:t>: 40,075 </a:t>
            </a:r>
            <a:r>
              <a:rPr dirty="0" err="1"/>
              <a:t>کلومیٹر</a:t>
            </a:r>
            <a:r>
              <a:rPr dirty="0"/>
              <a:t> / 360 </a:t>
            </a:r>
            <a:r>
              <a:rPr dirty="0" err="1"/>
              <a:t>ڈگری</a:t>
            </a:r>
            <a:r>
              <a:rPr dirty="0"/>
              <a:t> = 111.32 </a:t>
            </a:r>
            <a:r>
              <a:rPr dirty="0" err="1"/>
              <a:t>کلومیٹر</a:t>
            </a:r>
            <a:r>
              <a:rPr dirty="0"/>
              <a:t> </a:t>
            </a:r>
            <a:r>
              <a:rPr dirty="0" err="1"/>
              <a:t>فی</a:t>
            </a:r>
            <a:r>
              <a:rPr dirty="0"/>
              <a:t> </a:t>
            </a:r>
            <a:r>
              <a:rPr dirty="0" err="1"/>
              <a:t>ڈگری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فارمولہ</a:t>
            </a:r>
            <a:r>
              <a:rPr dirty="0"/>
              <a:t>: </a:t>
            </a:r>
            <a:r>
              <a:rPr dirty="0" err="1"/>
              <a:t>فاصلہ</a:t>
            </a:r>
            <a:r>
              <a:rPr dirty="0"/>
              <a:t> = </a:t>
            </a:r>
            <a:r>
              <a:rPr dirty="0" err="1"/>
              <a:t>عرضِ</a:t>
            </a:r>
            <a:r>
              <a:rPr dirty="0"/>
              <a:t> </a:t>
            </a:r>
            <a:r>
              <a:rPr dirty="0" err="1"/>
              <a:t>بلد</a:t>
            </a:r>
            <a:r>
              <a:rPr dirty="0"/>
              <a:t> (</a:t>
            </a:r>
            <a:r>
              <a:rPr dirty="0" err="1"/>
              <a:t>ڈگریوں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) * 111.32 </a:t>
            </a:r>
            <a:r>
              <a:rPr dirty="0" err="1"/>
              <a:t>کلومیٹر</a:t>
            </a:r>
            <a:r>
              <a:rPr dirty="0"/>
              <a:t>۔</a:t>
            </a:r>
          </a:p>
        </p:txBody>
      </p:sp>
      <p:pic>
        <p:nvPicPr>
          <p:cNvPr id="5" name="Picture 4" descr="temp_img_فاصلہ_معلوم_کرنے_کا_طریق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عرضِ بلد اور وقت کا تعلق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اگرچہ عرضِ بلد براہ راست وقت پر اثر انداز نہیں ہوتا ہے، لیکن یہ دن کے دورانیے پر اثر انداز ہوتا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خطِ استوا پر دن اور رات کا دورانیہ تقریباً برابر ہوتا ہے (12 گھنٹے)۔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قطبین کی جانب بڑھنے پر دن اور رات کے دورانیے میں فرق بڑھتا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قطبین پر سال کے کچھ حصوں میں مسلسل دن اور کچھ حصوں میں مسلسل رات ہوتی ہے۔</a:t>
            </a:r>
          </a:p>
        </p:txBody>
      </p:sp>
      <p:pic>
        <p:nvPicPr>
          <p:cNvPr id="5" name="Picture 4" descr="temp_img_عرضِ_بلد_اور_وقت_کا_تعلق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جی آئی ایس اور عرضِ بلد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 fontScale="85000" lnSpcReduction="10000"/>
          </a:bodyPr>
          <a:lstStyle/>
          <a:p>
            <a:endParaRPr dirty="0"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جی</a:t>
            </a:r>
            <a:r>
              <a:rPr dirty="0"/>
              <a:t> </a:t>
            </a:r>
            <a:r>
              <a:rPr dirty="0" err="1"/>
              <a:t>آئی</a:t>
            </a:r>
            <a:r>
              <a:rPr dirty="0"/>
              <a:t> </a:t>
            </a:r>
            <a:r>
              <a:rPr dirty="0" err="1"/>
              <a:t>ایس</a:t>
            </a:r>
            <a:r>
              <a:rPr dirty="0"/>
              <a:t> (</a:t>
            </a:r>
            <a:r>
              <a:rPr dirty="0" err="1"/>
              <a:t>جغرافیائی</a:t>
            </a:r>
            <a:r>
              <a:rPr dirty="0"/>
              <a:t> </a:t>
            </a:r>
            <a:r>
              <a:rPr dirty="0" err="1"/>
              <a:t>معلوماتی</a:t>
            </a:r>
            <a:r>
              <a:rPr dirty="0"/>
              <a:t> </a:t>
            </a:r>
            <a:r>
              <a:rPr dirty="0" err="1"/>
              <a:t>نظام</a:t>
            </a:r>
            <a:r>
              <a:rPr dirty="0"/>
              <a:t>) </a:t>
            </a:r>
            <a:r>
              <a:rPr dirty="0" err="1"/>
              <a:t>ایک</a:t>
            </a:r>
            <a:r>
              <a:rPr dirty="0"/>
              <a:t> </a:t>
            </a:r>
            <a:r>
              <a:rPr dirty="0" err="1"/>
              <a:t>ایسا</a:t>
            </a:r>
            <a:r>
              <a:rPr dirty="0"/>
              <a:t> </a:t>
            </a:r>
            <a:r>
              <a:rPr dirty="0" err="1"/>
              <a:t>نظام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 </a:t>
            </a:r>
            <a:r>
              <a:rPr dirty="0" err="1"/>
              <a:t>جو</a:t>
            </a:r>
            <a:r>
              <a:rPr dirty="0"/>
              <a:t> </a:t>
            </a:r>
            <a:r>
              <a:rPr dirty="0" err="1"/>
              <a:t>جغرافیائی</a:t>
            </a:r>
            <a:r>
              <a:rPr dirty="0"/>
              <a:t> </a:t>
            </a:r>
            <a:r>
              <a:rPr dirty="0" err="1"/>
              <a:t>اعداد</a:t>
            </a:r>
            <a:r>
              <a:rPr dirty="0"/>
              <a:t> و </a:t>
            </a:r>
            <a:r>
              <a:rPr dirty="0" err="1"/>
              <a:t>شمار</a:t>
            </a:r>
            <a:r>
              <a:rPr dirty="0"/>
              <a:t> </a:t>
            </a:r>
            <a:r>
              <a:rPr dirty="0" err="1"/>
              <a:t>کو</a:t>
            </a:r>
            <a:r>
              <a:rPr dirty="0"/>
              <a:t> </a:t>
            </a:r>
            <a:r>
              <a:rPr dirty="0" err="1"/>
              <a:t>ذخیرہ</a:t>
            </a:r>
            <a:r>
              <a:rPr dirty="0"/>
              <a:t>، </a:t>
            </a:r>
            <a:r>
              <a:rPr dirty="0" err="1"/>
              <a:t>تجزیہ</a:t>
            </a:r>
            <a:r>
              <a:rPr dirty="0"/>
              <a:t> </a:t>
            </a:r>
            <a:r>
              <a:rPr dirty="0" err="1"/>
              <a:t>اور</a:t>
            </a:r>
            <a:r>
              <a:rPr dirty="0"/>
              <a:t> </a:t>
            </a:r>
            <a:r>
              <a:rPr dirty="0" err="1"/>
              <a:t>ظاہر</a:t>
            </a:r>
            <a:r>
              <a:rPr dirty="0"/>
              <a:t> </a:t>
            </a:r>
            <a:r>
              <a:rPr dirty="0" err="1"/>
              <a:t>کرتا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جی</a:t>
            </a:r>
            <a:r>
              <a:rPr dirty="0"/>
              <a:t> </a:t>
            </a:r>
            <a:r>
              <a:rPr dirty="0" err="1"/>
              <a:t>آئی</a:t>
            </a:r>
            <a:r>
              <a:rPr dirty="0"/>
              <a:t> </a:t>
            </a:r>
            <a:r>
              <a:rPr dirty="0" err="1"/>
              <a:t>ایس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 </a:t>
            </a:r>
            <a:r>
              <a:rPr dirty="0" err="1"/>
              <a:t>عرضِ</a:t>
            </a:r>
            <a:r>
              <a:rPr dirty="0"/>
              <a:t> </a:t>
            </a:r>
            <a:r>
              <a:rPr dirty="0" err="1"/>
              <a:t>بلد</a:t>
            </a:r>
            <a:r>
              <a:rPr dirty="0"/>
              <a:t> </a:t>
            </a:r>
            <a:r>
              <a:rPr dirty="0" err="1"/>
              <a:t>اور</a:t>
            </a:r>
            <a:r>
              <a:rPr dirty="0"/>
              <a:t> </a:t>
            </a:r>
            <a:r>
              <a:rPr dirty="0" err="1"/>
              <a:t>طولِ</a:t>
            </a:r>
            <a:r>
              <a:rPr dirty="0"/>
              <a:t> </a:t>
            </a:r>
            <a:r>
              <a:rPr dirty="0" err="1"/>
              <a:t>بلد</a:t>
            </a:r>
            <a:r>
              <a:rPr dirty="0"/>
              <a:t> </a:t>
            </a:r>
            <a:r>
              <a:rPr dirty="0" err="1"/>
              <a:t>کا</a:t>
            </a:r>
            <a:r>
              <a:rPr dirty="0"/>
              <a:t> </a:t>
            </a:r>
            <a:r>
              <a:rPr dirty="0" err="1"/>
              <a:t>استعمال</a:t>
            </a:r>
            <a:r>
              <a:rPr dirty="0"/>
              <a:t> </a:t>
            </a:r>
            <a:r>
              <a:rPr dirty="0" err="1"/>
              <a:t>کرتے</a:t>
            </a:r>
            <a:r>
              <a:rPr dirty="0"/>
              <a:t> </a:t>
            </a:r>
            <a:r>
              <a:rPr dirty="0" err="1"/>
              <a:t>ہوئے</a:t>
            </a:r>
            <a:r>
              <a:rPr dirty="0"/>
              <a:t> </a:t>
            </a:r>
            <a:r>
              <a:rPr dirty="0" err="1"/>
              <a:t>کسی</a:t>
            </a:r>
            <a:r>
              <a:rPr dirty="0"/>
              <a:t> </a:t>
            </a:r>
            <a:r>
              <a:rPr dirty="0" err="1"/>
              <a:t>بھی</a:t>
            </a:r>
            <a:r>
              <a:rPr dirty="0"/>
              <a:t> </a:t>
            </a:r>
            <a:r>
              <a:rPr dirty="0" err="1"/>
              <a:t>مقام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صحیح</a:t>
            </a:r>
            <a:r>
              <a:rPr dirty="0"/>
              <a:t> </a:t>
            </a:r>
            <a:r>
              <a:rPr dirty="0" err="1"/>
              <a:t>پوزیشن</a:t>
            </a:r>
            <a:r>
              <a:rPr dirty="0"/>
              <a:t> </a:t>
            </a:r>
            <a:r>
              <a:rPr dirty="0" err="1"/>
              <a:t>معلوم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جا</a:t>
            </a:r>
            <a:r>
              <a:rPr dirty="0"/>
              <a:t> </a:t>
            </a:r>
            <a:r>
              <a:rPr dirty="0" err="1"/>
              <a:t>سکتی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جی</a:t>
            </a:r>
            <a:r>
              <a:rPr dirty="0"/>
              <a:t> </a:t>
            </a:r>
            <a:r>
              <a:rPr dirty="0" err="1"/>
              <a:t>آئی</a:t>
            </a:r>
            <a:r>
              <a:rPr dirty="0"/>
              <a:t> </a:t>
            </a:r>
            <a:r>
              <a:rPr dirty="0" err="1"/>
              <a:t>ایس</a:t>
            </a:r>
            <a:r>
              <a:rPr dirty="0"/>
              <a:t> </a:t>
            </a:r>
            <a:r>
              <a:rPr dirty="0" err="1"/>
              <a:t>نقشوں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تیاری</a:t>
            </a:r>
            <a:r>
              <a:rPr dirty="0"/>
              <a:t>، </a:t>
            </a:r>
            <a:r>
              <a:rPr dirty="0" err="1"/>
              <a:t>شہری</a:t>
            </a:r>
            <a:r>
              <a:rPr dirty="0"/>
              <a:t> </a:t>
            </a:r>
            <a:r>
              <a:rPr dirty="0" err="1"/>
              <a:t>منصوبہ</a:t>
            </a:r>
            <a:r>
              <a:rPr dirty="0"/>
              <a:t> </a:t>
            </a:r>
            <a:r>
              <a:rPr dirty="0" err="1"/>
              <a:t>بندی</a:t>
            </a:r>
            <a:r>
              <a:rPr dirty="0"/>
              <a:t> </a:t>
            </a:r>
            <a:r>
              <a:rPr dirty="0" err="1"/>
              <a:t>اور</a:t>
            </a:r>
            <a:r>
              <a:rPr dirty="0"/>
              <a:t> </a:t>
            </a:r>
            <a:r>
              <a:rPr dirty="0" err="1"/>
              <a:t>ماحولیاتی</a:t>
            </a:r>
            <a:r>
              <a:rPr dirty="0"/>
              <a:t> </a:t>
            </a:r>
            <a:r>
              <a:rPr dirty="0" err="1"/>
              <a:t>انتظام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 </a:t>
            </a:r>
            <a:r>
              <a:rPr dirty="0" err="1"/>
              <a:t>مدد</a:t>
            </a:r>
            <a:r>
              <a:rPr dirty="0"/>
              <a:t> </a:t>
            </a:r>
            <a:r>
              <a:rPr dirty="0" err="1"/>
              <a:t>کرتا</a:t>
            </a:r>
            <a:r>
              <a:rPr dirty="0"/>
              <a:t> </a:t>
            </a:r>
            <a:r>
              <a:rPr dirty="0" err="1"/>
              <a:t>ہے</a:t>
            </a:r>
            <a:r>
              <a:rPr dirty="0"/>
              <a:t>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rPr dirty="0" err="1"/>
              <a:t>جی</a:t>
            </a:r>
            <a:r>
              <a:rPr dirty="0"/>
              <a:t> </a:t>
            </a:r>
            <a:r>
              <a:rPr dirty="0" err="1"/>
              <a:t>آئی</a:t>
            </a:r>
            <a:r>
              <a:rPr dirty="0"/>
              <a:t> </a:t>
            </a:r>
            <a:r>
              <a:rPr dirty="0" err="1"/>
              <a:t>ایس</a:t>
            </a:r>
            <a:r>
              <a:rPr dirty="0"/>
              <a:t> </a:t>
            </a:r>
            <a:r>
              <a:rPr dirty="0" err="1"/>
              <a:t>میں</a:t>
            </a:r>
            <a:r>
              <a:rPr dirty="0"/>
              <a:t> </a:t>
            </a:r>
            <a:r>
              <a:rPr dirty="0" err="1"/>
              <a:t>ہر</a:t>
            </a:r>
            <a:r>
              <a:rPr dirty="0"/>
              <a:t> </a:t>
            </a:r>
            <a:r>
              <a:rPr dirty="0" err="1"/>
              <a:t>مقام</a:t>
            </a:r>
            <a:r>
              <a:rPr dirty="0"/>
              <a:t> </a:t>
            </a:r>
            <a:r>
              <a:rPr dirty="0" err="1"/>
              <a:t>کی</a:t>
            </a:r>
            <a:r>
              <a:rPr dirty="0"/>
              <a:t> </a:t>
            </a:r>
            <a:r>
              <a:rPr dirty="0" err="1"/>
              <a:t>نشاندہی</a:t>
            </a:r>
            <a:r>
              <a:rPr dirty="0"/>
              <a:t> </a:t>
            </a:r>
            <a:r>
              <a:rPr dirty="0" err="1"/>
              <a:t>کے</a:t>
            </a:r>
            <a:r>
              <a:rPr dirty="0"/>
              <a:t> </a:t>
            </a:r>
            <a:r>
              <a:rPr dirty="0" err="1"/>
              <a:t>لیے</a:t>
            </a:r>
            <a:r>
              <a:rPr dirty="0"/>
              <a:t> </a:t>
            </a:r>
            <a:r>
              <a:rPr dirty="0" err="1"/>
              <a:t>عدد</a:t>
            </a:r>
            <a:r>
              <a:rPr dirty="0"/>
              <a:t> </a:t>
            </a:r>
            <a:r>
              <a:rPr dirty="0" err="1"/>
              <a:t>استعمال</a:t>
            </a:r>
            <a:r>
              <a:rPr dirty="0"/>
              <a:t> </a:t>
            </a:r>
            <a:r>
              <a:rPr dirty="0" err="1"/>
              <a:t>ہوتے</a:t>
            </a:r>
            <a:r>
              <a:rPr dirty="0"/>
              <a:t> </a:t>
            </a:r>
            <a:r>
              <a:rPr dirty="0" err="1"/>
              <a:t>ہیں</a:t>
            </a:r>
            <a:r>
              <a:rPr dirty="0"/>
              <a:t>۔</a:t>
            </a:r>
          </a:p>
        </p:txBody>
      </p:sp>
      <p:pic>
        <p:nvPicPr>
          <p:cNvPr id="5" name="Picture 4" descr="temp_img_جی_آئی_ایس_اور_عرضِ_بلد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y and White Simple Thesis Defense Present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200" b="1" u="sng">
                <a:solidFill>
                  <a:srgbClr val="000000"/>
                </a:solidFill>
                <a:latin typeface="Nafees Nastaleeq"/>
              </a:defRPr>
            </a:pPr>
            <a:r>
              <a:t>خلاصہ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>
            <a:endParaRPr/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زمین پر کسی مقام کی خطِ استوا سے دوری کو ظاہر کرتا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کو ڈگریوں میں ناپا جاتا ہے اور یہ آب و ہوا پر اثر انداز ہوتا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اہم خطوطِ عرضِ بلد میں خطِ استوا، خطِ سرطان، خطِ جدی، دائرہ قطب شمالی اور دائرہ قطب جنوبی شامل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Fajer Noori Nastalique"/>
              </a:defRPr>
            </a:pPr>
            <a:r>
              <a:t>عرضِ بلد فاصلے اور دن کے دورانیے کا تعین کرنے میں مدد کرتا ہے۔</a:t>
            </a:r>
          </a:p>
        </p:txBody>
      </p:sp>
      <p:pic>
        <p:nvPicPr>
          <p:cNvPr id="5" name="Picture 4" descr="temp_img_خلاص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Fajer Noori Nastalique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Fajer Noori Nastalique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Insha Momin</cp:lastModifiedBy>
  <cp:revision>1</cp:revision>
  <dcterms:created xsi:type="dcterms:W3CDTF">2013-01-27T09:14:16Z</dcterms:created>
  <dcterms:modified xsi:type="dcterms:W3CDTF">2025-07-14T12:57:11Z</dcterms:modified>
  <cp:category/>
</cp:coreProperties>
</file>