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hyperlink" Target="https://www.youtube.com/results?search_query=History++Past+Of+History++Urdu++grade+6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1828800"/>
            <a:ext cx="7315200" cy="32004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ctr">
              <a:defRPr b="1" sz="5400">
                <a:solidFill>
                  <a:srgbClr val="000000"/>
                </a:solidFill>
                <a:latin typeface="Mehr Nastaliq"/>
              </a:defRPr>
            </a:pPr>
            <a:r>
              <a:t>uتاریخ کی تاریخ ایک تعارف</a:t>
            </a:r>
          </a:p>
          <a:p>
            <a:pPr algn="ctr">
              <a:spcBef>
                <a:spcPts val="2400"/>
              </a:spcBef>
              <a:defRPr sz="3200">
                <a:solidFill>
                  <a:srgbClr val="000000"/>
                </a:solidFill>
                <a:latin typeface="Alvi Nastaleeq"/>
              </a:defRPr>
            </a:pPr>
            <a:r>
              <a:t>• تاریخ صرف واقعات کی ایک فہرست نہیں ہے۔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62179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>
                <a:solidFill>
                  <a:srgbClr val="000000"/>
                </a:solidFill>
                <a:latin typeface="Alvi Nastaleeq"/>
                <a:hlinkClick r:id="rId3"/>
              </a:rPr>
              <a:t>🎥 Watch related video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Mehr Nastaliq"/>
              </a:defRPr>
            </a:pPr>
            <a:r>
              <a:t>uقدیم تہذیبیں اور تاریخ نویسی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0" y="1005840"/>
            <a:ext cx="4846320" cy="548640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دریائے سندھ کی تہذیب (Indus Valley Civilization): آثار قدیمہ ہمیں اس کے بارے میں بتاتے ہیں۔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میسوپوٹیمیا: کُنیفارم تحریر (Cuneiform) اہم تاریخی معلومات فراہم کرتی ہے۔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مصر: اہرام اور ہائروگلیف مصریوں کی تاریخ بیان کرتے ہیں۔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یونان: ہیروڈوٹس (Herodotus) کو "تاریخ کا باپ" کہا جاتا ہے۔</a:t>
            </a:r>
          </a:p>
        </p:txBody>
      </p:sp>
      <p:pic>
        <p:nvPicPr>
          <p:cNvPr id="5" name="Picture 4" descr="temp_img_uقدیم_تہذیبیں_اور_تاریخ_نویسی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00"/>
                </a:solidFill>
                <a:latin typeface="Alvi Nastaleeq"/>
              </a:defRPr>
            </a:pPr>
            <a:r>
              <a:t>سلائیڈ جنریٹر کے ذریعے تیار کردہ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Mehr Nastaliq"/>
              </a:defRPr>
            </a:pPr>
            <a:r>
              <a:t>uتاریخ میں ریاضی کا کردار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0" y="1005840"/>
            <a:ext cx="4846320" cy="548640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ریاضی قدیم تہذیبوں کی تعمیرات اور حسابات میں استعمال ہوتی تھی۔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مصری: اہرام کی تعمیر میں ریاضی کا استعمال کیا گیا تھا۔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*اہرام کے قاعدے کی لمبائی معلوم کرنے کا فارمولا:*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`ایریا = لمبائی × چوڑائی`</a:t>
            </a:r>
          </a:p>
        </p:txBody>
      </p:sp>
      <p:pic>
        <p:nvPicPr>
          <p:cNvPr id="5" name="Picture 4" descr="temp_img_uتاریخ_میں_ریاضی_کا_کردار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00"/>
                </a:solidFill>
                <a:latin typeface="Alvi Nastaleeq"/>
              </a:defRPr>
            </a:pPr>
            <a:r>
              <a:t>سلائیڈ جنریٹر کے ذریعے تیار کردہ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Mehr Nastaliq"/>
              </a:defRPr>
            </a:pPr>
            <a:r>
              <a:t>uتاریخی ذرائع کی اہمیت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0" y="1005840"/>
            <a:ext cx="4846320" cy="548640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تاریخی ذرائع ہمیں ماضی کے بارے میں بتاتے ہیں۔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بنیادی ذرائع: وہ چیزیں جو براہ راست اس وقت موجود تھیں۔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مثلاً: خطوط، ڈائریاں، سرکاری دستاویزات۔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ثانوی ذرائع: وہ چیزیں جو بعد میں لکھی گئیں۔</a:t>
            </a:r>
          </a:p>
        </p:txBody>
      </p:sp>
      <p:pic>
        <p:nvPicPr>
          <p:cNvPr id="5" name="Picture 4" descr="temp_img_uتاریخی_ذرائع_کی_اہمیت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00"/>
                </a:solidFill>
                <a:latin typeface="Alvi Nastaleeq"/>
              </a:defRPr>
            </a:pPr>
            <a:r>
              <a:t>سلائیڈ جنریٹر کے ذریعے تیار کردہ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Mehr Nastaliq"/>
              </a:defRPr>
            </a:pPr>
            <a:r>
              <a:t>uتاریخ اور وقت کی پیمائش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0" y="1005840"/>
            <a:ext cx="4846320" cy="548640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تاریخ میں وقت کو سمجھنا ضروری ہے۔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کیلنڈر: وقت کو سال، مہینوں اور دنوں میں تقسیم کرتے ہیں۔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گریگورین کیلنڈر (Gregorian calendar) دنیا بھر میں استعمال ہوتا ہے۔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ہجری کیلنڈر (Hijri calendar) اسلامی تاریخ میں اہم ہے۔</a:t>
            </a:r>
          </a:p>
        </p:txBody>
      </p:sp>
      <p:pic>
        <p:nvPicPr>
          <p:cNvPr id="5" name="Picture 4" descr="temp_img_uتاریخ_اور_وقت_کی_پیمائش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00"/>
                </a:solidFill>
                <a:latin typeface="Alvi Nastaleeq"/>
              </a:defRPr>
            </a:pPr>
            <a:r>
              <a:t>سلائیڈ جنریٹر کے ذریعے تیار کردہ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Mehr Nastaliq"/>
              </a:defRPr>
            </a:pPr>
            <a:r>
              <a:t>uماضی سے سیکھنا تاریخ کی اہمیت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0" y="1005840"/>
            <a:ext cx="4846320" cy="548640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تاریخ ہمیں بتاتی ہے کہ ہم کہاں سے آئے ہیں۔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یہ ہمیں سمجھنے میں مدد کرتی ہے کہ آج کی دنیا کیسی ہے۔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ہم ماضی کی غلطیوں سے سیکھ سکتے ہیں۔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تاریخ ہمیں بہتر فیصلے کرنے میں مدد کرتی ہے۔</a:t>
            </a:r>
          </a:p>
        </p:txBody>
      </p:sp>
      <p:pic>
        <p:nvPicPr>
          <p:cNvPr id="5" name="Picture 4" descr="temp_img_uماضی_سے_سیکھنا_تاریخ_کی_اہمیت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00"/>
                </a:solidFill>
                <a:latin typeface="Alvi Nastaleeq"/>
              </a:defRPr>
            </a:pPr>
            <a:r>
              <a:t>سلائیڈ جنریٹر کے ذریعے تیار کردہ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Mehr Nastaliq"/>
              </a:defRPr>
            </a:pPr>
            <a:r>
              <a:t>Practice 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8412480" cy="548640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تاریخ کا باپ کسے کہا جاتا ہے؟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دریائے سندھ کی تہذیب کس علاقے میں واقع تھی؟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قائمۃ الزاویہ مثلث میں فیثاغورس کا نظریہ بیان کریں۔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بنیادی ذرائع اور ثانوی ذرائع میں کیا فرق ہے؟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00"/>
                </a:solidFill>
                <a:latin typeface="Alvi Nastaleeq"/>
              </a:defRPr>
            </a:pPr>
            <a:r>
              <a:t>سلائیڈ جنریٹر کے ذریعے تیار کردہ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