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https://www.youtube.com/results?search_query=Science+Carbon+English+grade+8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7315200" cy="3200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>
              <a:defRPr b="1" sz="5400">
                <a:solidFill>
                  <a:srgbClr val="000000"/>
                </a:solidFill>
                <a:latin typeface="Raleway"/>
              </a:defRPr>
            </a:pPr>
            <a:r>
              <a:t>The Amazing Carbon Atom</a:t>
            </a:r>
          </a:p>
          <a:p>
            <a:pPr algn="ctr">
              <a:spcBef>
                <a:spcPts val="2400"/>
              </a:spcBef>
              <a:defRPr sz="3200">
                <a:solidFill>
                  <a:srgbClr val="000000"/>
                </a:solidFill>
                <a:latin typeface="Georgia"/>
              </a:defRPr>
            </a:pPr>
            <a:r>
              <a:t>• Carbon is the 6th element on the periodic table.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>
                <a:solidFill>
                  <a:srgbClr val="000000"/>
                </a:solidFill>
                <a:latin typeface="Georgia"/>
                <a:hlinkClick r:id="rId3"/>
              </a:rPr>
              <a:t>🎥 Watch related video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Raleway"/>
              </a:defRPr>
            </a:pPr>
            <a:r>
              <a:t>Carbon's Versatile Bonding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1. Carbon atoms can form four covalent bonds.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2. This allows for a great diversity of molecular structures.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3. Carbon can form single, double, or triple bonds with other atoms.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4. Example: Methane (CH₄) has four single bonds.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5. Example: Carbon dioxide (CO₂) has two double bonds.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6. Example: Ethyne (C₂H₂) has one triple bond.</a:t>
            </a:r>
          </a:p>
        </p:txBody>
      </p:sp>
      <p:pic>
        <p:nvPicPr>
          <p:cNvPr id="5" name="Picture 4" descr="temp_img_Carbon's_Versatile_Bond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eorgia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Raleway"/>
              </a:defRPr>
            </a:pPr>
            <a:r>
              <a:t>Allotropes of Carbon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1. Allotropes are different forms of the same element.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2. Diamond: a hard, transparent crystal, used in jewelry and cutting tools.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3. Graphite: a soft, black solid, used in pencils and as a lubricant.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4. Fullerenes (e.g., Buckminsterfullerene): Spherical or tube-shaped molecules.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5. Amorphous carbon: No long-range order (e.g., soot, charcoal).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6. Each allotrope has unique properties due to different bonding arrangements.</a:t>
            </a:r>
          </a:p>
        </p:txBody>
      </p:sp>
      <p:pic>
        <p:nvPicPr>
          <p:cNvPr id="5" name="Picture 4" descr="temp_img_Allotropes_of_Carb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eorgia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2800">
                <a:solidFill>
                  <a:srgbClr val="000000"/>
                </a:solidFill>
                <a:latin typeface="Raleway"/>
              </a:defRPr>
            </a:pPr>
            <a:r>
              <a:t>Carbon in the Environment The Carbon Cycle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1. The carbon cycle describes how carbon moves through the Earth's systems.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2. Photosynthesis: Plants absorb CO₂ from the atmosphere.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3. Respiration: Organisms release CO₂ back into the atmosphere.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4. Decomposition: Decomposers release carbon from dead organisms.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5. Combustion: Burning fossil fuels releases CO₂.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6. Ocean absorption: Oceans absorb CO₂ from the atmosphere.</a:t>
            </a:r>
          </a:p>
        </p:txBody>
      </p:sp>
      <p:pic>
        <p:nvPicPr>
          <p:cNvPr id="5" name="Picture 4" descr="temp_img_Carbon_in_the_Environment_The_Carbon_Cycl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eorgia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Raleway"/>
              </a:defRPr>
            </a:pPr>
            <a:r>
              <a:t>Carbon Compounds Organic Chemistry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484632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1. Organic chemistry is the study of carbon-containing compounds.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2. Hydrocarbons: Compounds made of only carbon and hydrogen (e.g., methane, ethane).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3. Formula for Alkanes: CₙH₂ₙ₊₂. Example: Propane (C₃H₈). If n=3, C₃H(2*3)+2 = C₃H₈.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4. Functional groups: Specific groups of atoms that give organic molecules particular properties (e.g., alcohols, carboxylic acids).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5. Polymers: Large molecules made of repeating units (e.g., plastics, proteins).</a:t>
            </a:r>
          </a:p>
          <a:p>
            <a:pPr algn="l">
              <a:lnSpc>
                <a:spcPts val="2328"/>
              </a:lnSpc>
              <a:defRPr sz="1728">
                <a:solidFill>
                  <a:srgbClr val="000000"/>
                </a:solidFill>
                <a:latin typeface="Georgia"/>
              </a:defRPr>
            </a:pPr>
            <a:r>
              <a:rPr b="0" sz="1728">
                <a:solidFill>
                  <a:srgbClr val="000000"/>
                </a:solidFill>
                <a:latin typeface="Georgia"/>
              </a:rPr>
              <a:t>6. Organic compounds are essential for life processes.</a:t>
            </a:r>
          </a:p>
        </p:txBody>
      </p:sp>
      <p:pic>
        <p:nvPicPr>
          <p:cNvPr id="5" name="Picture 4" descr="temp_img_Carbon_Compounds_Organic_Chemistry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eorgia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IMG-20250714-WA002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Raleway"/>
              </a:defRPr>
            </a:pPr>
            <a:r>
              <a:t>Practice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1005840"/>
            <a:ext cx="8412480" cy="521208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l">
              <a:lnSpc>
                <a:spcPts val="2760"/>
              </a:lnSpc>
              <a:defRPr sz="2160">
                <a:solidFill>
                  <a:srgbClr val="000000"/>
                </a:solidFill>
                <a:latin typeface="Georgia"/>
              </a:defRPr>
            </a:pPr>
            <a:r>
              <a:rPr b="0" sz="2160">
                <a:solidFill>
                  <a:srgbClr val="000000"/>
                </a:solidFill>
                <a:latin typeface="Georgia"/>
              </a:rPr>
              <a:t>1. What is the atomic number of Carbon?</a:t>
            </a:r>
          </a:p>
          <a:p>
            <a:pPr algn="l">
              <a:lnSpc>
                <a:spcPts val="2760"/>
              </a:lnSpc>
              <a:defRPr sz="2160">
                <a:solidFill>
                  <a:srgbClr val="000000"/>
                </a:solidFill>
                <a:latin typeface="Georgia"/>
              </a:defRPr>
            </a:pPr>
            <a:r>
              <a:rPr b="0" sz="2160">
                <a:solidFill>
                  <a:srgbClr val="000000"/>
                </a:solidFill>
                <a:latin typeface="Georgia"/>
              </a:rPr>
              <a:t>2. Name three allotropes of carbon.</a:t>
            </a:r>
          </a:p>
          <a:p>
            <a:pPr algn="l">
              <a:lnSpc>
                <a:spcPts val="2760"/>
              </a:lnSpc>
              <a:defRPr sz="2160">
                <a:solidFill>
                  <a:srgbClr val="000000"/>
                </a:solidFill>
                <a:latin typeface="Georgia"/>
              </a:defRPr>
            </a:pPr>
            <a:r>
              <a:rPr b="0" sz="2160">
                <a:solidFill>
                  <a:srgbClr val="000000"/>
                </a:solidFill>
                <a:latin typeface="Georgia"/>
              </a:rPr>
              <a:t>3. How many bonds can a carbon atom typically form?</a:t>
            </a:r>
          </a:p>
          <a:p>
            <a:pPr algn="l">
              <a:lnSpc>
                <a:spcPts val="2760"/>
              </a:lnSpc>
              <a:defRPr sz="2160">
                <a:solidFill>
                  <a:srgbClr val="000000"/>
                </a:solidFill>
                <a:latin typeface="Georgia"/>
              </a:defRPr>
            </a:pPr>
            <a:r>
              <a:rPr b="0" sz="2160">
                <a:solidFill>
                  <a:srgbClr val="000000"/>
                </a:solidFill>
                <a:latin typeface="Georgia"/>
              </a:rPr>
              <a:t>4. Describe the process of photosynthesis in the carbon cycle.</a:t>
            </a:r>
          </a:p>
          <a:p>
            <a:pPr algn="l">
              <a:lnSpc>
                <a:spcPts val="2760"/>
              </a:lnSpc>
              <a:defRPr sz="2160">
                <a:solidFill>
                  <a:srgbClr val="000000"/>
                </a:solidFill>
                <a:latin typeface="Georgia"/>
              </a:defRPr>
            </a:pPr>
            <a:r>
              <a:rPr b="0" sz="2160">
                <a:solidFill>
                  <a:srgbClr val="000000"/>
                </a:solidFill>
                <a:latin typeface="Georgia"/>
              </a:rPr>
              <a:t>5. What is the formula for an alkane with 5 carbon atoms?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Georgia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