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https://www.youtube.com/results?search_query=Science+Carbon+English+grade+8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7315200" cy="3200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>
              <a:defRPr b="1" sz="5400">
                <a:solidFill>
                  <a:srgbClr val="000000"/>
                </a:solidFill>
                <a:latin typeface="Futura"/>
              </a:defRPr>
            </a:pPr>
            <a:r>
              <a:t>The Amazing Carbon Atom</a:t>
            </a:r>
          </a:p>
          <a:p>
            <a:pPr algn="ctr">
              <a:spcBef>
                <a:spcPts val="2400"/>
              </a:spcBef>
              <a:defRPr sz="3200">
                <a:solidFill>
                  <a:srgbClr val="000000"/>
                </a:solidFill>
                <a:latin typeface="Trebuchet MS"/>
              </a:defRPr>
            </a:pPr>
            <a:r>
              <a:t>• Carbon is the sixth element on the periodic table.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>
                <a:solidFill>
                  <a:srgbClr val="000000"/>
                </a:solidFill>
                <a:latin typeface="Trebuchet MS"/>
                <a:hlinkClick r:id="rId3"/>
              </a:rPr>
              <a:t>🎥 Watch related video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Futura"/>
              </a:defRPr>
            </a:pPr>
            <a:r>
              <a:t>Carbon's Unique Bonding 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1. Carbon atoms can form four covalent bonds.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2. This allows carbon to create long chains and complex structures.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3. Carbon-carbon bonds are strong and stable.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4. Example: Methane (CH₄) - Carbon bonded to four hydrogen atoms.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5. Carbon can form single, double, and triple bonds.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6. Double bond example: Ethene (C₂H₄), Triple bond example: Ethyne (C₂H₂)</a:t>
            </a:r>
          </a:p>
        </p:txBody>
      </p:sp>
      <p:pic>
        <p:nvPicPr>
          <p:cNvPr id="5" name="Picture 4" descr="temp_img_Carbon's_Unique_Bonding_Abilit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Futura"/>
              </a:defRPr>
            </a:pPr>
            <a:r>
              <a:t>Allotropes of Carbon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1. Allotropes are different structural forms of the same element.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2. Diamond: Extremely hard, used in cutting tools. Carbon atoms are tetrahedrally bonded.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3. Graphite: Soft and slippery, used in pencils. Carbon atoms are arranged in layers.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4. Fullerenes (e.g., Buckminsterfullerene or "Buckyball"): Spherical or ellipsoidal molecules.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5. Graphene: A single layer of graphite, very strong and conductive.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6. Amorphous Carbon: Lacks long-range order, examples include coal and charcoal.</a:t>
            </a:r>
          </a:p>
        </p:txBody>
      </p:sp>
      <p:pic>
        <p:nvPicPr>
          <p:cNvPr id="5" name="Picture 4" descr="temp_img_Allotropes_of_Carb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Futura"/>
              </a:defRPr>
            </a:pPr>
            <a:r>
              <a:t>Carbon and the Carbon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1. The carbon cycle is the process by which carbon moves between the atmosphere, oceans, land, and living organisms.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2. Photosynthesis: Plants absorb carbon dioxide (CO₂) from the atmosphere and convert it into sugars (C₆H₁₂O₆) using sunlight.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3. Formula: 6CO₂ + 6H₂O + Sunlight → C₆H₁₂O₆ + 6O₂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4. Respiration: Animals and plants release carbon dioxide (CO₂) back into the atmosphere during respiration.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5. Formula: C₆H₁₂O₆ + 6O₂ → 6CO₂ + 6H₂O + Energy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6. Decomposition: Decomposers break down dead organisms and release carbon back into the environment.</a:t>
            </a:r>
          </a:p>
        </p:txBody>
      </p:sp>
      <p:pic>
        <p:nvPicPr>
          <p:cNvPr id="5" name="Picture 4" descr="temp_img_Carbon_and_the_Carbon_Cyc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Futura"/>
              </a:defRPr>
            </a:pPr>
            <a:r>
              <a:t>Carbon Compounds Organic Chemistry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1. Organic chemistry is the study of carbon-containing compounds.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2. Hydrocarbons: Compounds containing only carbon and hydrogen.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3. Example: Propane (C₃H₈). If you have 3 carbon atoms, H = (2 * C) + 2. H = (2 * 3) + 2 = 8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4. Functional Groups: Specific atoms or groups of atoms attached to a carbon chain that give the molecule specific properties (e.g., hydroxyl group -OH, carboxyl group -COOH).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5. Carbon compounds are found in plastics, medicines, and many other materials.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6. Polymers: Large molecules made of repeating smaller units (monomers) containing carbon.</a:t>
            </a:r>
          </a:p>
        </p:txBody>
      </p:sp>
      <p:pic>
        <p:nvPicPr>
          <p:cNvPr id="5" name="Picture 4" descr="temp_img_Carbon_Compounds_Organic_Chemist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Futura"/>
              </a:defRPr>
            </a:pPr>
            <a:r>
              <a:t>Practice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841248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1. What is the atomic number of carbon?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2. Name three allotropes of carbon.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3. Explain the role of photosynthesis in the carbon cycle.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4. What is a hydrocarbon? Give an example.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5. Describe why carbon is essential for life.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