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Science+Carbon+English+grade+8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Poppins"/>
              </a:defRPr>
            </a:pPr>
            <a:r>
              <a:t>The Amazing Atom Carbon!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Tahoma"/>
              </a:defRPr>
            </a:pPr>
            <a:r>
              <a:t>• Carbon (C) is a fundamental element found throughout our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Tahoma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Poppins"/>
              </a:defRPr>
            </a:pPr>
            <a:r>
              <a:t>Carbon's Versatile Bonding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1. Carbon has four valence electrons, allowing it to form four covalent bonds.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2. This ability leads to a vast diversity of organic compounds.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3. Carbon atoms can form single, double, or triple bonds with each other.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4. Single bonds are represented as C-C, double as C=C, and triple as C≡C.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5. These bonds result in different molecular shapes, influencing properties.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6. Example: Methane (CH₄) demonstrates four single bonds.</a:t>
            </a:r>
          </a:p>
        </p:txBody>
      </p:sp>
      <p:pic>
        <p:nvPicPr>
          <p:cNvPr id="5" name="Picture 4" descr="temp_img_Carbon's_Versatile_Bond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ahom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Poppins"/>
              </a:defRPr>
            </a:pPr>
            <a:r>
              <a:t>Carbon's Many Forms Allotropes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1. *Diamond*: Strong, hard, and transparent; carbon atoms arranged in a tetrahedral lattice.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2. *Graphite*: Soft, black, and conducts electricity; carbon atoms arranged in layers.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3. *Fullerenes*: Spherical or tube-shaped molecules; examples include buckyballs (C₆₀).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4. *Graphene*: A single layer of graphite, incredibly strong and conductive.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5. The arrangement of carbon atoms determines the physical properties.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6. Allotropes have applications ranging from cutting tools to electronics.</a:t>
            </a:r>
          </a:p>
        </p:txBody>
      </p:sp>
      <p:pic>
        <p:nvPicPr>
          <p:cNvPr id="5" name="Picture 4" descr="temp_img_Carbon's_Many_Forms_Allotrop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ahom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Poppins"/>
              </a:defRPr>
            </a:pPr>
            <a:r>
              <a:t>Carbon in the Environment The Carbon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1. The carbon cycle describes how carbon moves through Earth's systems.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2. Photosynthesis: Plants absorb CO₂ from the atmosphere to make glucose (C₆H₁₂O₆).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3. Formula: 6CO₂ + 6H₂O → C₆H₁₂O₆ + 6O₂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4. Respiration: Living organisms release CO₂ back into the atmosphere.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5. Formula: C₆H₁₂O₆ + 6O₂ → 6CO₂ + 6H₂O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6. Decomposition: Decomposers break down organic matter, releasing carbon.</a:t>
            </a:r>
          </a:p>
        </p:txBody>
      </p:sp>
      <p:pic>
        <p:nvPicPr>
          <p:cNvPr id="5" name="Picture 4" descr="temp_img_Carbon_in_the_Environment_The_Carbon_Cy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ahom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Poppins"/>
              </a:defRPr>
            </a:pPr>
            <a:r>
              <a:t>Carbon and Climate Change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1. Increased levels of CO₂ in the atmosphere trap heat, leading to global warming.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2. The burning of fossil fuels (coal, oil, and natural gas) is a major source of excess CO₂.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3. Deforestation reduces the amount of CO₂ absorbed by plants.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4. Consequences of climate change include rising sea levels and extreme weather events.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5. Reducing carbon emissions is crucial for mitigating climate change.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ahoma"/>
              </a:defRPr>
            </a:pPr>
            <a:r>
              <a:rPr b="0" sz="1600">
                <a:solidFill>
                  <a:srgbClr val="000000"/>
                </a:solidFill>
                <a:latin typeface="Tahoma"/>
              </a:rPr>
              <a:t>6. Sustainable practices like renewable energy and conservation can help.</a:t>
            </a:r>
          </a:p>
        </p:txBody>
      </p:sp>
      <p:pic>
        <p:nvPicPr>
          <p:cNvPr id="5" name="Picture 4" descr="temp_img_Carbon_and_Climate_Chan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ahom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Poppins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ahoma"/>
              </a:defRPr>
            </a:pPr>
            <a:r>
              <a:rPr b="0" sz="2000">
                <a:solidFill>
                  <a:srgbClr val="000000"/>
                </a:solidFill>
                <a:latin typeface="Tahoma"/>
              </a:rPr>
              <a:t>1. What is the atomic number of carbon?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ahoma"/>
              </a:defRPr>
            </a:pPr>
            <a:r>
              <a:rPr b="0" sz="2000">
                <a:solidFill>
                  <a:srgbClr val="000000"/>
                </a:solidFill>
                <a:latin typeface="Tahoma"/>
              </a:rPr>
              <a:t>2. Give two examples of carbon allotropes and their properties.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ahoma"/>
              </a:defRPr>
            </a:pPr>
            <a:r>
              <a:rPr b="0" sz="2000">
                <a:solidFill>
                  <a:srgbClr val="000000"/>
                </a:solidFill>
                <a:latin typeface="Tahoma"/>
              </a:rPr>
              <a:t>3. Explain how photosynthesis contributes to the carbon cycle.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ahoma"/>
              </a:defRPr>
            </a:pPr>
            <a:r>
              <a:rPr b="0" sz="2000">
                <a:solidFill>
                  <a:srgbClr val="000000"/>
                </a:solidFill>
                <a:latin typeface="Tahoma"/>
              </a:rPr>
              <a:t>4. What are the major sources of carbon dioxide emissions?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ahoma"/>
              </a:defRPr>
            </a:pPr>
            <a:r>
              <a:rPr b="0" sz="2000">
                <a:solidFill>
                  <a:srgbClr val="000000"/>
                </a:solidFill>
                <a:latin typeface="Tahoma"/>
              </a:rPr>
              <a:t>5. What are some potential consequences of increased atmospheric carbon dioxide levels?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ahom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