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418" r:id="rId2"/>
    <p:sldId id="386" r:id="rId3"/>
    <p:sldId id="428" r:id="rId4"/>
    <p:sldId id="400" r:id="rId5"/>
    <p:sldId id="439" r:id="rId6"/>
    <p:sldId id="440" r:id="rId7"/>
    <p:sldId id="434" r:id="rId8"/>
    <p:sldId id="435" r:id="rId9"/>
    <p:sldId id="438" r:id="rId10"/>
    <p:sldId id="436" r:id="rId11"/>
    <p:sldId id="43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00"/>
            <p14:sldId id="439"/>
            <p14:sldId id="440"/>
          </p14:sldIdLst>
        </p14:section>
        <p14:section name="Untitled Section" id="{BB7220C1-6C5B-8247-B527-9D507FD7CF88}">
          <p14:sldIdLst>
            <p14:sldId id="434"/>
            <p14:sldId id="435"/>
            <p14:sldId id="438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5799" autoAdjust="0"/>
  </p:normalViewPr>
  <p:slideViewPr>
    <p:cSldViewPr>
      <p:cViewPr varScale="1">
        <p:scale>
          <a:sx n="124" d="100"/>
          <a:sy n="124" d="100"/>
        </p:scale>
        <p:origin x="208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3/2/17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1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3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4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02.03.17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pmj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Организация рабочего процесса</a:t>
            </a:r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4864" y="2489539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[</a:t>
            </a:r>
            <a:r>
              <a:rPr lang="ru-RU" sz="6000" dirty="0" smtClean="0">
                <a:solidFill>
                  <a:srgbClr val="D1501F"/>
                </a:solidFill>
                <a:latin typeface="Segoe UI Light" pitchFamily="34" charset="0"/>
              </a:rPr>
              <a:t>Верстка </a:t>
            </a:r>
            <a:r>
              <a:rPr lang="ru-RU" sz="6000" dirty="0" err="1" smtClean="0">
                <a:solidFill>
                  <a:srgbClr val="D1501F"/>
                </a:solidFill>
                <a:latin typeface="Segoe UI Light" pitchFamily="34" charset="0"/>
              </a:rPr>
              <a:t>лендинга</a:t>
            </a:r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]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5977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Gulp.js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Gulp </a:t>
            </a:r>
            <a:r>
              <a:rPr lang="mr-IN" dirty="0" smtClean="0">
                <a:solidFill>
                  <a:schemeClr val="tx1"/>
                </a:solidFill>
                <a:cs typeface="Segoe UI" panose="020B0502040204020203" pitchFamily="34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это </a:t>
            </a:r>
            <a:r>
              <a:rPr lang="ru-RU" dirty="0" err="1" smtClean="0">
                <a:solidFill>
                  <a:schemeClr val="tx1"/>
                </a:solidFill>
              </a:rPr>
              <a:t>таск</a:t>
            </a:r>
            <a:r>
              <a:rPr lang="ru-RU" dirty="0" smtClean="0">
                <a:solidFill>
                  <a:schemeClr val="tx1"/>
                </a:solidFill>
              </a:rPr>
              <a:t>-менеджер, предназначен для автоматизации разных рутинных задач, например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таких как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ru-RU" dirty="0" err="1" smtClean="0">
                <a:solidFill>
                  <a:schemeClr val="tx1"/>
                </a:solidFill>
              </a:rPr>
              <a:t>минификации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конкатинации</a:t>
            </a:r>
            <a:r>
              <a:rPr lang="ru-RU" dirty="0" smtClean="0">
                <a:solidFill>
                  <a:schemeClr val="tx1"/>
                </a:solidFill>
              </a:rPr>
              <a:t> файлов, добавление </a:t>
            </a:r>
            <a:r>
              <a:rPr lang="ru-RU" dirty="0" err="1" smtClean="0">
                <a:solidFill>
                  <a:schemeClr val="tx1"/>
                </a:solidFill>
              </a:rPr>
              <a:t>вендорных</a:t>
            </a:r>
            <a:r>
              <a:rPr lang="ru-RU" dirty="0" smtClean="0">
                <a:solidFill>
                  <a:schemeClr val="tx1"/>
                </a:solidFill>
              </a:rPr>
              <a:t> префиксов в </a:t>
            </a:r>
            <a:r>
              <a:rPr lang="en-US" dirty="0" err="1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стилях, сжатия картинок, создание спрайтов, компиляции из препроцессорных языков и т.д.</a:t>
            </a:r>
          </a:p>
          <a:p>
            <a:pPr algn="just"/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Тут все зависит от ваших задач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и желаний. По сути, сам по себе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gulp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не умеет делать выше указанные действия. Для этого необходимо устанавливать дополнительные плагины к нему, к счастью их существует огромное множество.</a:t>
            </a:r>
          </a:p>
          <a:p>
            <a:pPr algn="just"/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Например, мы хотим из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sass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компилировать в </a:t>
            </a:r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css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для этого достаточно подключить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gulp-sass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плагин. Либо же мы хотим сжать все картинки, находящиеся в папке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images,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для того, что б они не занимали слишком много места на диске, для этого есть плагин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gulp-</a:t>
            </a:r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imagemin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Все все плагины можно найти на этом сайте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  <a:hlinkClick r:id="rId3"/>
              </a:rPr>
              <a:t>www.npmjs.com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 правда помимо плагинов для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gulp,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здесь находятся плагины для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grunt(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аналог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gulp),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а так же, различные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node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приложения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да и просто полезные файлы (тот же </a:t>
            </a:r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normalize.scss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)</a:t>
            </a:r>
          </a:p>
          <a:p>
            <a:pPr algn="just"/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02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5977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Gulpfile.js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200" y="1454727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Для того что б настроить те или иные задачи 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существует специальный файл конфигурации, 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он называется </a:t>
            </a:r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gulpfile.js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Все что что мы хотим сделать мы будем описывать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как раз таки в этом файле, после чего запуская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gulp,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он нам выполнит наши желания.</a:t>
            </a:r>
          </a:p>
          <a:p>
            <a:pPr algn="just"/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Идея такая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: </a:t>
            </a:r>
            <a:endParaRPr lang="ru-RU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Создаем необходимую задачу, пишем ее имя и 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обственно функцию, которая будет вызываться.</a:t>
            </a:r>
          </a:p>
          <a:p>
            <a:pPr algn="just"/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В этой функции указываем путь к исходным файлам,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д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алее делаем какие-то преобразования, после 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ч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его указываем куда положить файлы, которые 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п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олучаются на выходе.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24000"/>
            <a:ext cx="5715000" cy="44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2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[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Название курса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]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1143000" y="5268377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ru-RU" sz="16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Рубец Сергей</a:t>
            </a:r>
            <a:r>
              <a:rPr lang="en-US" sz="16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endParaRPr lang="ru-RU" sz="16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81600" y="1611006"/>
            <a:ext cx="4744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 </a:t>
            </a:r>
            <a:r>
              <a:rPr lang="ru-RU" dirty="0" smtClean="0"/>
              <a:t>разработчик в </a:t>
            </a:r>
          </a:p>
          <a:p>
            <a:r>
              <a:rPr lang="ru-RU" dirty="0"/>
              <a:t>к</a:t>
            </a:r>
            <a:r>
              <a:rPr lang="ru-RU" dirty="0" smtClean="0"/>
              <a:t>омпании </a:t>
            </a:r>
            <a:r>
              <a:rPr lang="en-US" dirty="0" err="1" smtClean="0"/>
              <a:t>Speroteck</a:t>
            </a:r>
            <a:r>
              <a:rPr lang="ru-RU" dirty="0" smtClean="0"/>
              <a:t>. Наставник он-</a:t>
            </a:r>
            <a:r>
              <a:rPr lang="ru-RU" dirty="0" err="1" smtClean="0"/>
              <a:t>лайн</a:t>
            </a:r>
            <a:r>
              <a:rPr lang="ru-RU" dirty="0" smtClean="0"/>
              <a:t> школ </a:t>
            </a:r>
          </a:p>
          <a:p>
            <a:r>
              <a:rPr lang="ru-RU" dirty="0" smtClean="0"/>
              <a:t>с 2015 года. Автор </a:t>
            </a:r>
            <a:r>
              <a:rPr lang="ru-RU" dirty="0" err="1" smtClean="0"/>
              <a:t>видеоуроков</a:t>
            </a:r>
            <a:endParaRPr lang="ru-R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96" y="1611006"/>
            <a:ext cx="2583408" cy="34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[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Название курса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]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[</a:t>
            </a:r>
            <a:r>
              <a:rPr lang="ru-RU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Организация рабочего процесса</a:t>
            </a:r>
            <a:r>
              <a:rPr lang="en-US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]</a:t>
            </a:r>
            <a:endParaRPr lang="en-US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5977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Используемые технологии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5088" y="1828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 err="1"/>
              <a:t>Репозитоий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 smtClean="0"/>
              <a:t>Препроцессор </a:t>
            </a:r>
            <a:r>
              <a:rPr lang="en-US" dirty="0" smtClean="0"/>
              <a:t>pug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Препроцессор </a:t>
            </a:r>
            <a:r>
              <a:rPr lang="en-US" dirty="0" smtClean="0"/>
              <a:t>sass</a:t>
            </a:r>
          </a:p>
          <a:p>
            <a:pPr marL="342900" indent="-342900">
              <a:buAutoNum type="arabicPeriod"/>
            </a:pPr>
            <a:r>
              <a:rPr lang="ru-RU" dirty="0" err="1" smtClean="0"/>
              <a:t>Таск</a:t>
            </a:r>
            <a:r>
              <a:rPr lang="ru-RU" dirty="0" smtClean="0"/>
              <a:t> менеджер </a:t>
            </a:r>
            <a:r>
              <a:rPr lang="en-US" dirty="0" smtClean="0"/>
              <a:t>gulp</a:t>
            </a: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5977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Git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mr-IN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–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система контроля версий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контроля версий </a:t>
            </a:r>
            <a:r>
              <a:rPr lang="ru-RU" dirty="0" smtClean="0"/>
              <a:t> </a:t>
            </a:r>
            <a:r>
              <a:rPr lang="ru-RU" dirty="0"/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Например, вы работаете с кодом, сделали уже не малое кол-во функционала. Но в какой-то момент, один из них поломался. Пусть это будет слайдер, все было хорошо, но в один день он перестал работать.</a:t>
            </a:r>
          </a:p>
          <a:p>
            <a:r>
              <a:rPr lang="ru-RU" dirty="0" smtClean="0"/>
              <a:t>С помощью системы контроля версий мы можем посмотреть что было вчера или позавчера, найти тот момент, когда слайдер работал. После чего произвести анализ последующей работы, которая привела к поломке.</a:t>
            </a:r>
          </a:p>
          <a:p>
            <a:endParaRPr lang="ru-RU" dirty="0"/>
          </a:p>
          <a:p>
            <a:r>
              <a:rPr lang="ru-RU" dirty="0" smtClean="0"/>
              <a:t>Это лишь один из примеров, как гит помогает работе. Почти всегда на сегодняшний день разработчики используют его для работы в командах, так как с помощью него, работа получается очень эффективная.</a:t>
            </a:r>
          </a:p>
          <a:p>
            <a:endParaRPr lang="ru-RU" dirty="0"/>
          </a:p>
          <a:p>
            <a:r>
              <a:rPr lang="ru-RU" dirty="0" smtClean="0"/>
              <a:t>Один разработчик сделал слайдер, второй </a:t>
            </a:r>
            <a:r>
              <a:rPr lang="mr-IN" dirty="0" smtClean="0"/>
              <a:t>–</a:t>
            </a:r>
            <a:r>
              <a:rPr lang="ru-RU" dirty="0" smtClean="0"/>
              <a:t> параллакс, после чего отправили свои изменения на гит и вот вся команда может работать уже со слайдером и с параллаксом.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37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5977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Структура проекта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133600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Папка </a:t>
            </a:r>
            <a:r>
              <a:rPr lang="en-US" dirty="0" smtClean="0"/>
              <a:t>dev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в ней находятся все исходные файлы для разработки, а именно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pug </a:t>
            </a:r>
            <a:r>
              <a:rPr lang="ru-RU" dirty="0" smtClean="0"/>
              <a:t>шаблоны</a:t>
            </a:r>
            <a:r>
              <a:rPr lang="en-US" dirty="0" smtClean="0"/>
              <a:t>,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стили,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код, картинки, шрифты, прочее. Эта папка важна разработчикам, она же заливается на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ru-RU" dirty="0" smtClean="0"/>
              <a:t>Папка </a:t>
            </a:r>
            <a:r>
              <a:rPr lang="en-US" dirty="0" smtClean="0"/>
              <a:t>build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здесь находятся все файлы, которые являются результатом компиляции, </a:t>
            </a:r>
            <a:r>
              <a:rPr lang="ru-RU" dirty="0" err="1" smtClean="0"/>
              <a:t>конкатинации</a:t>
            </a:r>
            <a:r>
              <a:rPr lang="ru-RU" dirty="0" smtClean="0"/>
              <a:t>, </a:t>
            </a:r>
            <a:r>
              <a:rPr lang="ru-RU" dirty="0" err="1" smtClean="0"/>
              <a:t>минификации</a:t>
            </a:r>
            <a:r>
              <a:rPr lang="ru-RU" dirty="0" smtClean="0"/>
              <a:t> и обработки с папки </a:t>
            </a:r>
            <a:r>
              <a:rPr lang="en-US" dirty="0" smtClean="0"/>
              <a:t>dev. </a:t>
            </a:r>
            <a:r>
              <a:rPr lang="ru-RU" dirty="0" smtClean="0"/>
              <a:t>В ней разработка не ведется, она нужна только для того, что б выложить ее на сервер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4" y="1972111"/>
            <a:ext cx="3302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7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1712622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наша разметка, которая разбивается по секциям. Очень удобно </a:t>
            </a:r>
            <a:r>
              <a:rPr lang="ru-RU" dirty="0" err="1" smtClean="0"/>
              <a:t>переиспользовать</a:t>
            </a:r>
            <a:r>
              <a:rPr lang="ru-RU" dirty="0" smtClean="0"/>
              <a:t> один и тот же код, например, у нас есть куча страничек, у каждой из них почти наверняка одинаковый </a:t>
            </a:r>
            <a:r>
              <a:rPr lang="en-US" dirty="0" smtClean="0"/>
              <a:t>header, footer. </a:t>
            </a:r>
            <a:r>
              <a:rPr lang="ru-RU" dirty="0" smtClean="0"/>
              <a:t>Что б не </a:t>
            </a:r>
            <a:r>
              <a:rPr lang="ru-RU" dirty="0" err="1" smtClean="0"/>
              <a:t>копипастить</a:t>
            </a:r>
            <a:r>
              <a:rPr lang="ru-RU" dirty="0" smtClean="0"/>
              <a:t> код, создаем отдельные соответствующие файлы и с помощью </a:t>
            </a:r>
            <a:r>
              <a:rPr lang="en-US" dirty="0" smtClean="0"/>
              <a:t>include </a:t>
            </a:r>
            <a:r>
              <a:rPr lang="ru-RU" dirty="0" smtClean="0"/>
              <a:t>подключаем их.</a:t>
            </a:r>
          </a:p>
          <a:p>
            <a:endParaRPr lang="ru-RU" dirty="0"/>
          </a:p>
          <a:p>
            <a:r>
              <a:rPr lang="en-US" dirty="0" smtClean="0"/>
              <a:t>Styles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аналогично с разметкой. Для каждой </a:t>
            </a:r>
            <a:r>
              <a:rPr lang="ru-RU" dirty="0" err="1" smtClean="0"/>
              <a:t>сеции</a:t>
            </a:r>
            <a:r>
              <a:rPr lang="ru-RU" dirty="0" smtClean="0"/>
              <a:t> будем создавать свой файл стилей, для </a:t>
            </a:r>
            <a:r>
              <a:rPr lang="en-US" dirty="0" smtClean="0"/>
              <a:t>header </a:t>
            </a:r>
            <a:r>
              <a:rPr lang="ru-RU" dirty="0" smtClean="0"/>
              <a:t>отдельный файл, для </a:t>
            </a:r>
            <a:r>
              <a:rPr lang="en-US" dirty="0" smtClean="0"/>
              <a:t>footer </a:t>
            </a:r>
            <a:r>
              <a:rPr lang="mr-IN" dirty="0" smtClean="0"/>
              <a:t>–</a:t>
            </a:r>
            <a:r>
              <a:rPr lang="ru-RU" dirty="0" smtClean="0"/>
              <a:t> отдельный и так для всех других секций</a:t>
            </a:r>
          </a:p>
          <a:p>
            <a:endParaRPr lang="ru-RU" dirty="0"/>
          </a:p>
          <a:p>
            <a:r>
              <a:rPr lang="ru-RU" dirty="0" smtClean="0"/>
              <a:t>Так же в папке </a:t>
            </a:r>
            <a:r>
              <a:rPr lang="en-US" dirty="0" smtClean="0"/>
              <a:t>dev </a:t>
            </a:r>
            <a:r>
              <a:rPr lang="ru-RU" dirty="0" smtClean="0"/>
              <a:t>будут все необходимы дополнительные файлы</a:t>
            </a:r>
            <a:r>
              <a:rPr lang="en-US" dirty="0" smtClean="0"/>
              <a:t>: </a:t>
            </a:r>
            <a:r>
              <a:rPr lang="ru-RU" dirty="0" smtClean="0"/>
              <a:t>шрифты, картинки, иконки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7" name="Прямоугольник 20"/>
          <p:cNvSpPr/>
          <p:nvPr/>
        </p:nvSpPr>
        <p:spPr>
          <a:xfrm>
            <a:off x="0" y="1524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Dev</a:t>
            </a:r>
            <a:r>
              <a:rPr lang="ru-RU" dirty="0"/>
              <a:t> </a:t>
            </a:r>
            <a:r>
              <a:rPr lang="ru-RU" sz="35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папка</a:t>
            </a:r>
            <a:endParaRPr lang="en-US" sz="35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12622"/>
            <a:ext cx="3365500" cy="4343400"/>
          </a:xfrm>
        </p:spPr>
      </p:pic>
    </p:spTree>
    <p:extLst>
      <p:ext uri="{BB962C8B-B14F-4D97-AF65-F5344CB8AC3E}">
        <p14:creationId xmlns:p14="http://schemas.microsoft.com/office/powerpoint/2010/main" val="3624859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5977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Build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папка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16002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выходе получаем один файл с разметкой, один сжатый файл со стилями, один сжатый файл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Так же, если у нас будут дополнительный файлы стилей и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сторонних библиотек, мы их будем выводить в отдельный файл, например, </a:t>
            </a:r>
            <a:r>
              <a:rPr lang="en-US" dirty="0" err="1" smtClean="0"/>
              <a:t>vendor.min.css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vendor.min.js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ru-RU" dirty="0" smtClean="0"/>
              <a:t>На практике обычно разделяют свои стили (скрипты) и сторонних библиотек, по соображении ускорении работы (компиляции файлов) и загрузки странички в браузере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325257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34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5977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Package.json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200" y="1454727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Файл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манифест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, предназначенный для описания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ависимостей проекта, а так же некоторые ведомости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о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 нем.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Это особо полезно, так как другие разработчики, начавшие 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р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аботать с нашим проектом не знают какие библиотеки 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спользуются в нашем проекте. Им достаточно набрать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в </a:t>
            </a:r>
            <a:r>
              <a:rPr lang="ru-RU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консоле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 команду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 install”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и все библиотеки указанные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в этом файле установятся в проект.</a:t>
            </a:r>
          </a:p>
          <a:p>
            <a:pPr algn="just"/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Так же здесь можно увидеть версию, имя проекта, описание,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к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лючевые слова для поиска, имя автора и т.д.</a:t>
            </a: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38" y="1046850"/>
            <a:ext cx="5499100" cy="50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38218</TotalTime>
  <Words>953</Words>
  <Application>Microsoft Macintosh PowerPoint</Application>
  <PresentationFormat>Widescreen</PresentationFormat>
  <Paragraphs>116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Mangal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Microsoft Office User</cp:lastModifiedBy>
  <cp:revision>631</cp:revision>
  <dcterms:created xsi:type="dcterms:W3CDTF">2010-11-10T13:30:04Z</dcterms:created>
  <dcterms:modified xsi:type="dcterms:W3CDTF">2017-03-02T07:03:13Z</dcterms:modified>
</cp:coreProperties>
</file>