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26" r:id="rId3"/>
    <p:sldId id="310" r:id="rId4"/>
    <p:sldId id="321" r:id="rId5"/>
    <p:sldId id="323" r:id="rId6"/>
    <p:sldId id="324" r:id="rId7"/>
    <p:sldId id="322" r:id="rId8"/>
    <p:sldId id="313" r:id="rId9"/>
    <p:sldId id="312" r:id="rId10"/>
    <p:sldId id="325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29" autoAdjust="0"/>
  </p:normalViewPr>
  <p:slideViewPr>
    <p:cSldViewPr showGuides="1">
      <p:cViewPr varScale="1">
        <p:scale>
          <a:sx n="61" d="100"/>
          <a:sy n="61" d="100"/>
        </p:scale>
        <p:origin x="138" y="3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B1CEB-7D55-43E0-95A5-156D24CEC28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8BC7C5-8FF9-4FB7-98EA-3777B7718FE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Our Goal</a:t>
          </a:r>
        </a:p>
      </dgm:t>
    </dgm:pt>
    <dgm:pt modelId="{CAB59863-670C-443B-AD37-6BCF973DC57C}" type="parTrans" cxnId="{6BC78B5E-C089-4649-87F0-F668DF95FFCA}">
      <dgm:prSet/>
      <dgm:spPr/>
      <dgm:t>
        <a:bodyPr/>
        <a:lstStyle/>
        <a:p>
          <a:endParaRPr lang="en-US"/>
        </a:p>
      </dgm:t>
    </dgm:pt>
    <dgm:pt modelId="{886F6694-680D-492B-9168-DF9EB5E66A3B}" type="sibTrans" cxnId="{6BC78B5E-C089-4649-87F0-F668DF95FFCA}">
      <dgm:prSet/>
      <dgm:spPr/>
      <dgm:t>
        <a:bodyPr/>
        <a:lstStyle/>
        <a:p>
          <a:endParaRPr lang="en-US"/>
        </a:p>
      </dgm:t>
    </dgm:pt>
    <dgm:pt modelId="{F1ED97F5-C8FB-4E33-B4FC-E0C72356C62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Empower women to commute safely</a:t>
          </a:r>
        </a:p>
      </dgm:t>
    </dgm:pt>
    <dgm:pt modelId="{D387475B-5420-43BA-9A22-640977C0A9AA}" type="parTrans" cxnId="{9736C755-DCFC-4D8E-BD1C-A21DE9C52D3A}">
      <dgm:prSet/>
      <dgm:spPr/>
      <dgm:t>
        <a:bodyPr/>
        <a:lstStyle/>
        <a:p>
          <a:endParaRPr lang="en-US"/>
        </a:p>
      </dgm:t>
    </dgm:pt>
    <dgm:pt modelId="{AF8B13F8-7FC6-4991-9444-D8113C712F05}" type="sibTrans" cxnId="{9736C755-DCFC-4D8E-BD1C-A21DE9C52D3A}">
      <dgm:prSet/>
      <dgm:spPr/>
      <dgm:t>
        <a:bodyPr/>
        <a:lstStyle/>
        <a:p>
          <a:endParaRPr lang="en-US"/>
        </a:p>
      </dgm:t>
    </dgm:pt>
    <dgm:pt modelId="{E7C84841-4971-481F-B7A2-484AE9EF048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Increase social accountability</a:t>
          </a:r>
        </a:p>
      </dgm:t>
    </dgm:pt>
    <dgm:pt modelId="{BEDD7AAD-3C4D-4600-8507-F8729E043E48}" type="parTrans" cxnId="{72656E0F-8A28-41BB-B7B6-45838E7FEA28}">
      <dgm:prSet/>
      <dgm:spPr/>
      <dgm:t>
        <a:bodyPr/>
        <a:lstStyle/>
        <a:p>
          <a:endParaRPr lang="en-US"/>
        </a:p>
      </dgm:t>
    </dgm:pt>
    <dgm:pt modelId="{FAAA4E9C-2F40-411C-A138-71E79AEECBB2}" type="sibTrans" cxnId="{72656E0F-8A28-41BB-B7B6-45838E7FEA28}">
      <dgm:prSet/>
      <dgm:spPr/>
      <dgm:t>
        <a:bodyPr/>
        <a:lstStyle/>
        <a:p>
          <a:endParaRPr lang="en-US"/>
        </a:p>
      </dgm:t>
    </dgm:pt>
    <dgm:pt modelId="{A461F253-196C-43B7-B894-661EF71A3E5C}" type="pres">
      <dgm:prSet presAssocID="{64BB1CEB-7D55-43E0-95A5-156D24CEC28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668603-7ACD-4578-8097-C68DAD908056}" type="pres">
      <dgm:prSet presAssocID="{918BC7C5-8FF9-4FB7-98EA-3777B7718FEB}" presName="hierRoot1" presStyleCnt="0">
        <dgm:presLayoutVars>
          <dgm:hierBranch val="init"/>
        </dgm:presLayoutVars>
      </dgm:prSet>
      <dgm:spPr/>
    </dgm:pt>
    <dgm:pt modelId="{958D392B-FB13-41AC-8C95-2D67612F3ACB}" type="pres">
      <dgm:prSet presAssocID="{918BC7C5-8FF9-4FB7-98EA-3777B7718FEB}" presName="rootComposite1" presStyleCnt="0"/>
      <dgm:spPr/>
    </dgm:pt>
    <dgm:pt modelId="{4EE68627-263D-42DE-A13F-03AE1E46B828}" type="pres">
      <dgm:prSet presAssocID="{918BC7C5-8FF9-4FB7-98EA-3777B7718FEB}" presName="rootText1" presStyleLbl="alignAcc1" presStyleIdx="0" presStyleCnt="0">
        <dgm:presLayoutVars>
          <dgm:chPref val="3"/>
        </dgm:presLayoutVars>
      </dgm:prSet>
      <dgm:spPr/>
    </dgm:pt>
    <dgm:pt modelId="{76EF30B1-10F3-4FE6-B4EA-09B5C0CE979F}" type="pres">
      <dgm:prSet presAssocID="{918BC7C5-8FF9-4FB7-98EA-3777B7718FEB}" presName="topArc1" presStyleLbl="parChTrans1D1" presStyleIdx="0" presStyleCnt="6"/>
      <dgm:spPr/>
    </dgm:pt>
    <dgm:pt modelId="{10353421-AFF2-4C99-9FDE-EA3D78EE6A2C}" type="pres">
      <dgm:prSet presAssocID="{918BC7C5-8FF9-4FB7-98EA-3777B7718FEB}" presName="bottomArc1" presStyleLbl="parChTrans1D1" presStyleIdx="1" presStyleCnt="6"/>
      <dgm:spPr/>
    </dgm:pt>
    <dgm:pt modelId="{A8BFCE2F-8F77-49B3-81FC-73B3D59E9C4E}" type="pres">
      <dgm:prSet presAssocID="{918BC7C5-8FF9-4FB7-98EA-3777B7718FEB}" presName="topConnNode1" presStyleLbl="node1" presStyleIdx="0" presStyleCnt="0"/>
      <dgm:spPr/>
    </dgm:pt>
    <dgm:pt modelId="{D74AF582-79B3-4B41-B7C6-4111E19268E4}" type="pres">
      <dgm:prSet presAssocID="{918BC7C5-8FF9-4FB7-98EA-3777B7718FEB}" presName="hierChild2" presStyleCnt="0"/>
      <dgm:spPr/>
    </dgm:pt>
    <dgm:pt modelId="{434143F1-BC70-475E-BEDD-93763279047A}" type="pres">
      <dgm:prSet presAssocID="{D387475B-5420-43BA-9A22-640977C0A9AA}" presName="Name28" presStyleLbl="parChTrans1D2" presStyleIdx="0" presStyleCnt="2"/>
      <dgm:spPr/>
    </dgm:pt>
    <dgm:pt modelId="{7584B321-89C4-4290-8358-DAC944679874}" type="pres">
      <dgm:prSet presAssocID="{F1ED97F5-C8FB-4E33-B4FC-E0C72356C628}" presName="hierRoot2" presStyleCnt="0">
        <dgm:presLayoutVars>
          <dgm:hierBranch val="init"/>
        </dgm:presLayoutVars>
      </dgm:prSet>
      <dgm:spPr/>
    </dgm:pt>
    <dgm:pt modelId="{07F7A959-886A-4CB9-9728-304A765B5AAF}" type="pres">
      <dgm:prSet presAssocID="{F1ED97F5-C8FB-4E33-B4FC-E0C72356C628}" presName="rootComposite2" presStyleCnt="0"/>
      <dgm:spPr/>
    </dgm:pt>
    <dgm:pt modelId="{E60F2984-766B-49AD-9D2F-617C408F7A4C}" type="pres">
      <dgm:prSet presAssocID="{F1ED97F5-C8FB-4E33-B4FC-E0C72356C628}" presName="rootText2" presStyleLbl="alignAcc1" presStyleIdx="0" presStyleCnt="0">
        <dgm:presLayoutVars>
          <dgm:chPref val="3"/>
        </dgm:presLayoutVars>
      </dgm:prSet>
      <dgm:spPr/>
    </dgm:pt>
    <dgm:pt modelId="{EA4FFC26-65E1-4101-BBE6-44364E5B30B3}" type="pres">
      <dgm:prSet presAssocID="{F1ED97F5-C8FB-4E33-B4FC-E0C72356C628}" presName="topArc2" presStyleLbl="parChTrans1D1" presStyleIdx="2" presStyleCnt="6"/>
      <dgm:spPr/>
    </dgm:pt>
    <dgm:pt modelId="{DD4B50FD-53E2-4B35-851A-769724124128}" type="pres">
      <dgm:prSet presAssocID="{F1ED97F5-C8FB-4E33-B4FC-E0C72356C628}" presName="bottomArc2" presStyleLbl="parChTrans1D1" presStyleIdx="3" presStyleCnt="6"/>
      <dgm:spPr/>
    </dgm:pt>
    <dgm:pt modelId="{ADADAED0-52DC-4D5B-9B49-32D16C36FE35}" type="pres">
      <dgm:prSet presAssocID="{F1ED97F5-C8FB-4E33-B4FC-E0C72356C628}" presName="topConnNode2" presStyleLbl="node2" presStyleIdx="0" presStyleCnt="0"/>
      <dgm:spPr/>
    </dgm:pt>
    <dgm:pt modelId="{10F60BB5-F2B8-4243-B13C-A4309AD6AF88}" type="pres">
      <dgm:prSet presAssocID="{F1ED97F5-C8FB-4E33-B4FC-E0C72356C628}" presName="hierChild4" presStyleCnt="0"/>
      <dgm:spPr/>
    </dgm:pt>
    <dgm:pt modelId="{51E82AF9-F35C-4DDB-BD2B-B8DD0DC88CFE}" type="pres">
      <dgm:prSet presAssocID="{F1ED97F5-C8FB-4E33-B4FC-E0C72356C628}" presName="hierChild5" presStyleCnt="0"/>
      <dgm:spPr/>
    </dgm:pt>
    <dgm:pt modelId="{5949197A-FDEC-4E7B-B572-D707CFF38001}" type="pres">
      <dgm:prSet presAssocID="{BEDD7AAD-3C4D-4600-8507-F8729E043E48}" presName="Name28" presStyleLbl="parChTrans1D2" presStyleIdx="1" presStyleCnt="2"/>
      <dgm:spPr/>
    </dgm:pt>
    <dgm:pt modelId="{5A1D1137-D1A8-45A6-9A90-812B1D6EC674}" type="pres">
      <dgm:prSet presAssocID="{E7C84841-4971-481F-B7A2-484AE9EF0483}" presName="hierRoot2" presStyleCnt="0">
        <dgm:presLayoutVars>
          <dgm:hierBranch val="init"/>
        </dgm:presLayoutVars>
      </dgm:prSet>
      <dgm:spPr/>
    </dgm:pt>
    <dgm:pt modelId="{FFE243D4-19C1-4D37-921A-E29D9A8CAE09}" type="pres">
      <dgm:prSet presAssocID="{E7C84841-4971-481F-B7A2-484AE9EF0483}" presName="rootComposite2" presStyleCnt="0"/>
      <dgm:spPr/>
    </dgm:pt>
    <dgm:pt modelId="{A1D6A266-E6DC-4089-9A41-083243D981D8}" type="pres">
      <dgm:prSet presAssocID="{E7C84841-4971-481F-B7A2-484AE9EF0483}" presName="rootText2" presStyleLbl="alignAcc1" presStyleIdx="0" presStyleCnt="0">
        <dgm:presLayoutVars>
          <dgm:chPref val="3"/>
        </dgm:presLayoutVars>
      </dgm:prSet>
      <dgm:spPr/>
    </dgm:pt>
    <dgm:pt modelId="{44B58889-2E81-4E9A-A38E-B94EE654980C}" type="pres">
      <dgm:prSet presAssocID="{E7C84841-4971-481F-B7A2-484AE9EF0483}" presName="topArc2" presStyleLbl="parChTrans1D1" presStyleIdx="4" presStyleCnt="6"/>
      <dgm:spPr/>
    </dgm:pt>
    <dgm:pt modelId="{C273F181-C92D-4D97-8A26-319072768BEF}" type="pres">
      <dgm:prSet presAssocID="{E7C84841-4971-481F-B7A2-484AE9EF0483}" presName="bottomArc2" presStyleLbl="parChTrans1D1" presStyleIdx="5" presStyleCnt="6"/>
      <dgm:spPr/>
    </dgm:pt>
    <dgm:pt modelId="{D8856D1C-1856-4773-9E81-57BF183924CB}" type="pres">
      <dgm:prSet presAssocID="{E7C84841-4971-481F-B7A2-484AE9EF0483}" presName="topConnNode2" presStyleLbl="node2" presStyleIdx="0" presStyleCnt="0"/>
      <dgm:spPr/>
    </dgm:pt>
    <dgm:pt modelId="{5FC5BBBE-F91B-4871-A326-37B4EF30ABE3}" type="pres">
      <dgm:prSet presAssocID="{E7C84841-4971-481F-B7A2-484AE9EF0483}" presName="hierChild4" presStyleCnt="0"/>
      <dgm:spPr/>
    </dgm:pt>
    <dgm:pt modelId="{08B4C5D4-A1F4-4C27-80FE-4268A182E9F5}" type="pres">
      <dgm:prSet presAssocID="{E7C84841-4971-481F-B7A2-484AE9EF0483}" presName="hierChild5" presStyleCnt="0"/>
      <dgm:spPr/>
    </dgm:pt>
    <dgm:pt modelId="{A5C9A66F-DEC8-41CC-AA52-CFB81A284ED7}" type="pres">
      <dgm:prSet presAssocID="{918BC7C5-8FF9-4FB7-98EA-3777B7718FEB}" presName="hierChild3" presStyleCnt="0"/>
      <dgm:spPr/>
    </dgm:pt>
  </dgm:ptLst>
  <dgm:cxnLst>
    <dgm:cxn modelId="{23736A0D-B51F-49E9-8573-8DE795C33B5F}" type="presOf" srcId="{E7C84841-4971-481F-B7A2-484AE9EF0483}" destId="{D8856D1C-1856-4773-9E81-57BF183924CB}" srcOrd="1" destOrd="0" presId="urn:microsoft.com/office/officeart/2008/layout/HalfCircleOrganizationChart"/>
    <dgm:cxn modelId="{72656E0F-8A28-41BB-B7B6-45838E7FEA28}" srcId="{918BC7C5-8FF9-4FB7-98EA-3777B7718FEB}" destId="{E7C84841-4971-481F-B7A2-484AE9EF0483}" srcOrd="1" destOrd="0" parTransId="{BEDD7AAD-3C4D-4600-8507-F8729E043E48}" sibTransId="{FAAA4E9C-2F40-411C-A138-71E79AEECBB2}"/>
    <dgm:cxn modelId="{69F8F014-B010-43F1-B2E4-983D4829022F}" type="presOf" srcId="{F1ED97F5-C8FB-4E33-B4FC-E0C72356C628}" destId="{ADADAED0-52DC-4D5B-9B49-32D16C36FE35}" srcOrd="1" destOrd="0" presId="urn:microsoft.com/office/officeart/2008/layout/HalfCircleOrganizationChart"/>
    <dgm:cxn modelId="{606A7F24-4D96-4BC2-ACE5-0AB12121BFDB}" type="presOf" srcId="{918BC7C5-8FF9-4FB7-98EA-3777B7718FEB}" destId="{A8BFCE2F-8F77-49B3-81FC-73B3D59E9C4E}" srcOrd="1" destOrd="0" presId="urn:microsoft.com/office/officeart/2008/layout/HalfCircleOrganizationChart"/>
    <dgm:cxn modelId="{B201802F-6DB6-4C93-ABA0-3184E364B2A1}" type="presOf" srcId="{F1ED97F5-C8FB-4E33-B4FC-E0C72356C628}" destId="{E60F2984-766B-49AD-9D2F-617C408F7A4C}" srcOrd="0" destOrd="0" presId="urn:microsoft.com/office/officeart/2008/layout/HalfCircleOrganizationChart"/>
    <dgm:cxn modelId="{6BC78B5E-C089-4649-87F0-F668DF95FFCA}" srcId="{64BB1CEB-7D55-43E0-95A5-156D24CEC282}" destId="{918BC7C5-8FF9-4FB7-98EA-3777B7718FEB}" srcOrd="0" destOrd="0" parTransId="{CAB59863-670C-443B-AD37-6BCF973DC57C}" sibTransId="{886F6694-680D-492B-9168-DF9EB5E66A3B}"/>
    <dgm:cxn modelId="{9736C755-DCFC-4D8E-BD1C-A21DE9C52D3A}" srcId="{918BC7C5-8FF9-4FB7-98EA-3777B7718FEB}" destId="{F1ED97F5-C8FB-4E33-B4FC-E0C72356C628}" srcOrd="0" destOrd="0" parTransId="{D387475B-5420-43BA-9A22-640977C0A9AA}" sibTransId="{AF8B13F8-7FC6-4991-9444-D8113C712F05}"/>
    <dgm:cxn modelId="{8FC85D81-F339-4995-9D60-107671BE71FD}" type="presOf" srcId="{64BB1CEB-7D55-43E0-95A5-156D24CEC282}" destId="{A461F253-196C-43B7-B894-661EF71A3E5C}" srcOrd="0" destOrd="0" presId="urn:microsoft.com/office/officeart/2008/layout/HalfCircleOrganizationChart"/>
    <dgm:cxn modelId="{F116AE86-9719-4FAD-A12F-2ABF397A0E6C}" type="presOf" srcId="{E7C84841-4971-481F-B7A2-484AE9EF0483}" destId="{A1D6A266-E6DC-4089-9A41-083243D981D8}" srcOrd="0" destOrd="0" presId="urn:microsoft.com/office/officeart/2008/layout/HalfCircleOrganizationChart"/>
    <dgm:cxn modelId="{6F1CE9B7-4F24-4193-9902-26A40F736DE9}" type="presOf" srcId="{D387475B-5420-43BA-9A22-640977C0A9AA}" destId="{434143F1-BC70-475E-BEDD-93763279047A}" srcOrd="0" destOrd="0" presId="urn:microsoft.com/office/officeart/2008/layout/HalfCircleOrganizationChart"/>
    <dgm:cxn modelId="{E66BCED9-E636-4A37-A904-CE2C08EBEC4E}" type="presOf" srcId="{BEDD7AAD-3C4D-4600-8507-F8729E043E48}" destId="{5949197A-FDEC-4E7B-B572-D707CFF38001}" srcOrd="0" destOrd="0" presId="urn:microsoft.com/office/officeart/2008/layout/HalfCircleOrganizationChart"/>
    <dgm:cxn modelId="{642A2FDC-E8EF-40B6-BD9F-797707179B54}" type="presOf" srcId="{918BC7C5-8FF9-4FB7-98EA-3777B7718FEB}" destId="{4EE68627-263D-42DE-A13F-03AE1E46B828}" srcOrd="0" destOrd="0" presId="urn:microsoft.com/office/officeart/2008/layout/HalfCircleOrganizationChart"/>
    <dgm:cxn modelId="{40FD9B91-2B43-4A85-9E24-C694E97B27DD}" type="presParOf" srcId="{A461F253-196C-43B7-B894-661EF71A3E5C}" destId="{DD668603-7ACD-4578-8097-C68DAD908056}" srcOrd="0" destOrd="0" presId="urn:microsoft.com/office/officeart/2008/layout/HalfCircleOrganizationChart"/>
    <dgm:cxn modelId="{F9E54720-56FF-4AF3-98FF-849E08112BBE}" type="presParOf" srcId="{DD668603-7ACD-4578-8097-C68DAD908056}" destId="{958D392B-FB13-41AC-8C95-2D67612F3ACB}" srcOrd="0" destOrd="0" presId="urn:microsoft.com/office/officeart/2008/layout/HalfCircleOrganizationChart"/>
    <dgm:cxn modelId="{818EC5D5-1565-41C7-83FC-0180B329A672}" type="presParOf" srcId="{958D392B-FB13-41AC-8C95-2D67612F3ACB}" destId="{4EE68627-263D-42DE-A13F-03AE1E46B828}" srcOrd="0" destOrd="0" presId="urn:microsoft.com/office/officeart/2008/layout/HalfCircleOrganizationChart"/>
    <dgm:cxn modelId="{3A532E44-ED57-4B90-ACA2-B7AB75C29863}" type="presParOf" srcId="{958D392B-FB13-41AC-8C95-2D67612F3ACB}" destId="{76EF30B1-10F3-4FE6-B4EA-09B5C0CE979F}" srcOrd="1" destOrd="0" presId="urn:microsoft.com/office/officeart/2008/layout/HalfCircleOrganizationChart"/>
    <dgm:cxn modelId="{8B1A5832-233D-4BC8-8E1D-269B8F1428D0}" type="presParOf" srcId="{958D392B-FB13-41AC-8C95-2D67612F3ACB}" destId="{10353421-AFF2-4C99-9FDE-EA3D78EE6A2C}" srcOrd="2" destOrd="0" presId="urn:microsoft.com/office/officeart/2008/layout/HalfCircleOrganizationChart"/>
    <dgm:cxn modelId="{49FDE524-1A67-41D4-9BF9-3749DE49AA51}" type="presParOf" srcId="{958D392B-FB13-41AC-8C95-2D67612F3ACB}" destId="{A8BFCE2F-8F77-49B3-81FC-73B3D59E9C4E}" srcOrd="3" destOrd="0" presId="urn:microsoft.com/office/officeart/2008/layout/HalfCircleOrganizationChart"/>
    <dgm:cxn modelId="{E38EA7F5-18BC-4B1B-BFCE-DA6EF9022B02}" type="presParOf" srcId="{DD668603-7ACD-4578-8097-C68DAD908056}" destId="{D74AF582-79B3-4B41-B7C6-4111E19268E4}" srcOrd="1" destOrd="0" presId="urn:microsoft.com/office/officeart/2008/layout/HalfCircleOrganizationChart"/>
    <dgm:cxn modelId="{872DC6FD-3417-4330-82E0-B35A7E9ABF24}" type="presParOf" srcId="{D74AF582-79B3-4B41-B7C6-4111E19268E4}" destId="{434143F1-BC70-475E-BEDD-93763279047A}" srcOrd="0" destOrd="0" presId="urn:microsoft.com/office/officeart/2008/layout/HalfCircleOrganizationChart"/>
    <dgm:cxn modelId="{EBD1156A-23A0-4D1F-A5C7-58A73887DC38}" type="presParOf" srcId="{D74AF582-79B3-4B41-B7C6-4111E19268E4}" destId="{7584B321-89C4-4290-8358-DAC944679874}" srcOrd="1" destOrd="0" presId="urn:microsoft.com/office/officeart/2008/layout/HalfCircleOrganizationChart"/>
    <dgm:cxn modelId="{244A290A-6CF7-4F9C-AB86-4717118CB83C}" type="presParOf" srcId="{7584B321-89C4-4290-8358-DAC944679874}" destId="{07F7A959-886A-4CB9-9728-304A765B5AAF}" srcOrd="0" destOrd="0" presId="urn:microsoft.com/office/officeart/2008/layout/HalfCircleOrganizationChart"/>
    <dgm:cxn modelId="{FED433B9-0F61-4E0B-9446-5C7FCBA459C5}" type="presParOf" srcId="{07F7A959-886A-4CB9-9728-304A765B5AAF}" destId="{E60F2984-766B-49AD-9D2F-617C408F7A4C}" srcOrd="0" destOrd="0" presId="urn:microsoft.com/office/officeart/2008/layout/HalfCircleOrganizationChart"/>
    <dgm:cxn modelId="{1458EFE0-63DA-462B-9D94-2598775B3F45}" type="presParOf" srcId="{07F7A959-886A-4CB9-9728-304A765B5AAF}" destId="{EA4FFC26-65E1-4101-BBE6-44364E5B30B3}" srcOrd="1" destOrd="0" presId="urn:microsoft.com/office/officeart/2008/layout/HalfCircleOrganizationChart"/>
    <dgm:cxn modelId="{343566C2-9A9C-4E67-A344-97FAC4E65C02}" type="presParOf" srcId="{07F7A959-886A-4CB9-9728-304A765B5AAF}" destId="{DD4B50FD-53E2-4B35-851A-769724124128}" srcOrd="2" destOrd="0" presId="urn:microsoft.com/office/officeart/2008/layout/HalfCircleOrganizationChart"/>
    <dgm:cxn modelId="{42A8AB32-0C65-420E-B4BE-1E5CDDC756AB}" type="presParOf" srcId="{07F7A959-886A-4CB9-9728-304A765B5AAF}" destId="{ADADAED0-52DC-4D5B-9B49-32D16C36FE35}" srcOrd="3" destOrd="0" presId="urn:microsoft.com/office/officeart/2008/layout/HalfCircleOrganizationChart"/>
    <dgm:cxn modelId="{96F6BC54-5EB5-423E-B9A6-1105CFC6F22D}" type="presParOf" srcId="{7584B321-89C4-4290-8358-DAC944679874}" destId="{10F60BB5-F2B8-4243-B13C-A4309AD6AF88}" srcOrd="1" destOrd="0" presId="urn:microsoft.com/office/officeart/2008/layout/HalfCircleOrganizationChart"/>
    <dgm:cxn modelId="{62D3BCC3-D68C-4A67-BE3A-B77F058403DF}" type="presParOf" srcId="{7584B321-89C4-4290-8358-DAC944679874}" destId="{51E82AF9-F35C-4DDB-BD2B-B8DD0DC88CFE}" srcOrd="2" destOrd="0" presId="urn:microsoft.com/office/officeart/2008/layout/HalfCircleOrganizationChart"/>
    <dgm:cxn modelId="{B818C33A-76FD-459D-A56C-6CECE153154A}" type="presParOf" srcId="{D74AF582-79B3-4B41-B7C6-4111E19268E4}" destId="{5949197A-FDEC-4E7B-B572-D707CFF38001}" srcOrd="2" destOrd="0" presId="urn:microsoft.com/office/officeart/2008/layout/HalfCircleOrganizationChart"/>
    <dgm:cxn modelId="{A42EDC89-5BAB-4FB4-99D5-02E62AE2C8A3}" type="presParOf" srcId="{D74AF582-79B3-4B41-B7C6-4111E19268E4}" destId="{5A1D1137-D1A8-45A6-9A90-812B1D6EC674}" srcOrd="3" destOrd="0" presId="urn:microsoft.com/office/officeart/2008/layout/HalfCircleOrganizationChart"/>
    <dgm:cxn modelId="{EBC6EB91-8101-43B9-B1AC-E8C06DC92E51}" type="presParOf" srcId="{5A1D1137-D1A8-45A6-9A90-812B1D6EC674}" destId="{FFE243D4-19C1-4D37-921A-E29D9A8CAE09}" srcOrd="0" destOrd="0" presId="urn:microsoft.com/office/officeart/2008/layout/HalfCircleOrganizationChart"/>
    <dgm:cxn modelId="{CE66B5AB-165D-4B93-8171-F6B233CD3DAD}" type="presParOf" srcId="{FFE243D4-19C1-4D37-921A-E29D9A8CAE09}" destId="{A1D6A266-E6DC-4089-9A41-083243D981D8}" srcOrd="0" destOrd="0" presId="urn:microsoft.com/office/officeart/2008/layout/HalfCircleOrganizationChart"/>
    <dgm:cxn modelId="{2952BB3F-5BCA-4C58-BF17-AF7D166F734B}" type="presParOf" srcId="{FFE243D4-19C1-4D37-921A-E29D9A8CAE09}" destId="{44B58889-2E81-4E9A-A38E-B94EE654980C}" srcOrd="1" destOrd="0" presId="urn:microsoft.com/office/officeart/2008/layout/HalfCircleOrganizationChart"/>
    <dgm:cxn modelId="{CCB3154A-C4A5-406C-A8A6-F4903D56171B}" type="presParOf" srcId="{FFE243D4-19C1-4D37-921A-E29D9A8CAE09}" destId="{C273F181-C92D-4D97-8A26-319072768BEF}" srcOrd="2" destOrd="0" presId="urn:microsoft.com/office/officeart/2008/layout/HalfCircleOrganizationChart"/>
    <dgm:cxn modelId="{0C088D95-7D88-415B-9D7D-DAA7ACAB32BC}" type="presParOf" srcId="{FFE243D4-19C1-4D37-921A-E29D9A8CAE09}" destId="{D8856D1C-1856-4773-9E81-57BF183924CB}" srcOrd="3" destOrd="0" presId="urn:microsoft.com/office/officeart/2008/layout/HalfCircleOrganizationChart"/>
    <dgm:cxn modelId="{3E3FC626-CC8A-4E8F-B4B6-60DE7CC50F8F}" type="presParOf" srcId="{5A1D1137-D1A8-45A6-9A90-812B1D6EC674}" destId="{5FC5BBBE-F91B-4871-A326-37B4EF30ABE3}" srcOrd="1" destOrd="0" presId="urn:microsoft.com/office/officeart/2008/layout/HalfCircleOrganizationChart"/>
    <dgm:cxn modelId="{9D3FFA11-8C76-4E75-935B-85EFA67CB1CF}" type="presParOf" srcId="{5A1D1137-D1A8-45A6-9A90-812B1D6EC674}" destId="{08B4C5D4-A1F4-4C27-80FE-4268A182E9F5}" srcOrd="2" destOrd="0" presId="urn:microsoft.com/office/officeart/2008/layout/HalfCircleOrganizationChart"/>
    <dgm:cxn modelId="{1C9935AC-262B-49E1-9F4F-3C78D06C3D96}" type="presParOf" srcId="{DD668603-7ACD-4578-8097-C68DAD908056}" destId="{A5C9A66F-DEC8-41CC-AA52-CFB81A284ED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9197A-FDEC-4E7B-B572-D707CFF38001}">
      <dsp:nvSpPr>
        <dsp:cNvPr id="0" name=""/>
        <dsp:cNvSpPr/>
      </dsp:nvSpPr>
      <dsp:spPr>
        <a:xfrm>
          <a:off x="5143500" y="2235705"/>
          <a:ext cx="2704607" cy="938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394"/>
              </a:lnTo>
              <a:lnTo>
                <a:pt x="2704607" y="469394"/>
              </a:lnTo>
              <a:lnTo>
                <a:pt x="2704607" y="9387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143F1-BC70-475E-BEDD-93763279047A}">
      <dsp:nvSpPr>
        <dsp:cNvPr id="0" name=""/>
        <dsp:cNvSpPr/>
      </dsp:nvSpPr>
      <dsp:spPr>
        <a:xfrm>
          <a:off x="2438892" y="2235705"/>
          <a:ext cx="2704607" cy="938789"/>
        </a:xfrm>
        <a:custGeom>
          <a:avLst/>
          <a:gdLst/>
          <a:ahLst/>
          <a:cxnLst/>
          <a:rect l="0" t="0" r="0" b="0"/>
          <a:pathLst>
            <a:path>
              <a:moveTo>
                <a:pt x="2704607" y="0"/>
              </a:moveTo>
              <a:lnTo>
                <a:pt x="2704607" y="469394"/>
              </a:lnTo>
              <a:lnTo>
                <a:pt x="0" y="469394"/>
              </a:lnTo>
              <a:lnTo>
                <a:pt x="0" y="9387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F30B1-10F3-4FE6-B4EA-09B5C0CE979F}">
      <dsp:nvSpPr>
        <dsp:cNvPr id="0" name=""/>
        <dsp:cNvSpPr/>
      </dsp:nvSpPr>
      <dsp:spPr>
        <a:xfrm>
          <a:off x="4025893" y="492"/>
          <a:ext cx="2235212" cy="223521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53421-AFF2-4C99-9FDE-EA3D78EE6A2C}">
      <dsp:nvSpPr>
        <dsp:cNvPr id="0" name=""/>
        <dsp:cNvSpPr/>
      </dsp:nvSpPr>
      <dsp:spPr>
        <a:xfrm>
          <a:off x="4025893" y="492"/>
          <a:ext cx="2235212" cy="223521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68627-263D-42DE-A13F-03AE1E46B828}">
      <dsp:nvSpPr>
        <dsp:cNvPr id="0" name=""/>
        <dsp:cNvSpPr/>
      </dsp:nvSpPr>
      <dsp:spPr>
        <a:xfrm>
          <a:off x="2908287" y="402831"/>
          <a:ext cx="4470424" cy="14305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tx1"/>
              </a:solidFill>
            </a:rPr>
            <a:t>Our Goal</a:t>
          </a:r>
        </a:p>
      </dsp:txBody>
      <dsp:txXfrm>
        <a:off x="2908287" y="402831"/>
        <a:ext cx="4470424" cy="1430535"/>
      </dsp:txXfrm>
    </dsp:sp>
    <dsp:sp modelId="{EA4FFC26-65E1-4101-BBE6-44364E5B30B3}">
      <dsp:nvSpPr>
        <dsp:cNvPr id="0" name=""/>
        <dsp:cNvSpPr/>
      </dsp:nvSpPr>
      <dsp:spPr>
        <a:xfrm>
          <a:off x="1321286" y="3174494"/>
          <a:ext cx="2235212" cy="223521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B50FD-53E2-4B35-851A-769724124128}">
      <dsp:nvSpPr>
        <dsp:cNvPr id="0" name=""/>
        <dsp:cNvSpPr/>
      </dsp:nvSpPr>
      <dsp:spPr>
        <a:xfrm>
          <a:off x="1321286" y="3174494"/>
          <a:ext cx="2235212" cy="223521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F2984-766B-49AD-9D2F-617C408F7A4C}">
      <dsp:nvSpPr>
        <dsp:cNvPr id="0" name=""/>
        <dsp:cNvSpPr/>
      </dsp:nvSpPr>
      <dsp:spPr>
        <a:xfrm>
          <a:off x="203680" y="3576832"/>
          <a:ext cx="4470424" cy="14305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tx1"/>
              </a:solidFill>
            </a:rPr>
            <a:t>Empower women to commute safely</a:t>
          </a:r>
        </a:p>
      </dsp:txBody>
      <dsp:txXfrm>
        <a:off x="203680" y="3576832"/>
        <a:ext cx="4470424" cy="1430535"/>
      </dsp:txXfrm>
    </dsp:sp>
    <dsp:sp modelId="{44B58889-2E81-4E9A-A38E-B94EE654980C}">
      <dsp:nvSpPr>
        <dsp:cNvPr id="0" name=""/>
        <dsp:cNvSpPr/>
      </dsp:nvSpPr>
      <dsp:spPr>
        <a:xfrm>
          <a:off x="6730500" y="3174494"/>
          <a:ext cx="2235212" cy="223521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3F181-C92D-4D97-8A26-319072768BEF}">
      <dsp:nvSpPr>
        <dsp:cNvPr id="0" name=""/>
        <dsp:cNvSpPr/>
      </dsp:nvSpPr>
      <dsp:spPr>
        <a:xfrm>
          <a:off x="6730500" y="3174494"/>
          <a:ext cx="2235212" cy="223521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6A266-E6DC-4089-9A41-083243D981D8}">
      <dsp:nvSpPr>
        <dsp:cNvPr id="0" name=""/>
        <dsp:cNvSpPr/>
      </dsp:nvSpPr>
      <dsp:spPr>
        <a:xfrm>
          <a:off x="5612894" y="3576832"/>
          <a:ext cx="4470424" cy="14305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tx1"/>
              </a:solidFill>
            </a:rPr>
            <a:t>Increase social accountability</a:t>
          </a:r>
        </a:p>
      </dsp:txBody>
      <dsp:txXfrm>
        <a:off x="5612894" y="3576832"/>
        <a:ext cx="4470424" cy="1430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naesther.wikispaces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Qarma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914400"/>
          </a:xfrm>
        </p:spPr>
        <p:txBody>
          <a:bodyPr/>
          <a:lstStyle/>
          <a:p>
            <a:r>
              <a:rPr lang="it-IT" dirty="0"/>
              <a:t>Empowering informed decision</a:t>
            </a:r>
          </a:p>
          <a:p>
            <a:r>
              <a:rPr lang="it-IT" dirty="0"/>
              <a:t>ITS for the people by the people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0D7C-D3BB-4A12-AEBB-C76C8399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  <p:pic>
        <p:nvPicPr>
          <p:cNvPr id="5" name="Content Placeholder 4" descr="A picture containing LEGO, toy&#10;&#10;Description generated with very high confidence">
            <a:extLst>
              <a:ext uri="{FF2B5EF4-FFF2-40B4-BE49-F238E27FC236}">
                <a16:creationId xmlns:a16="http://schemas.microsoft.com/office/drawing/2014/main" id="{4E27F5BC-E3E6-4BE4-8750-04CFB5569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75012" y="1711101"/>
            <a:ext cx="5486400" cy="4765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51F41-CDCB-4CF1-A2C5-632F9A94F8FC}"/>
              </a:ext>
            </a:extLst>
          </p:cNvPr>
          <p:cNvSpPr txBox="1"/>
          <p:nvPr/>
        </p:nvSpPr>
        <p:spPr>
          <a:xfrm>
            <a:off x="3275012" y="6468451"/>
            <a:ext cx="5486400" cy="23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donaesther.wikispaces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241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7857-16B4-4F4D-AC61-FD917FE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Our Team: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890A-54FC-473C-BF22-F798DA26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812" y="2057400"/>
            <a:ext cx="8600992" cy="3962400"/>
          </a:xfrm>
        </p:spPr>
        <p:txBody>
          <a:bodyPr>
            <a:normAutofit/>
          </a:bodyPr>
          <a:lstStyle/>
          <a:p>
            <a:r>
              <a:rPr lang="en-US" sz="4000" dirty="0"/>
              <a:t>Tulika Gupta</a:t>
            </a:r>
          </a:p>
          <a:p>
            <a:r>
              <a:rPr lang="en-US" sz="4000" dirty="0"/>
              <a:t>Aman Gupta </a:t>
            </a:r>
          </a:p>
          <a:p>
            <a:r>
              <a:rPr lang="en-US" sz="4000" dirty="0" err="1"/>
              <a:t>Ayush</a:t>
            </a:r>
            <a:r>
              <a:rPr lang="en-US" sz="4000" dirty="0"/>
              <a:t> Singh </a:t>
            </a:r>
          </a:p>
          <a:p>
            <a:r>
              <a:rPr lang="en-US" sz="4000" dirty="0" err="1"/>
              <a:t>Tejasva</a:t>
            </a:r>
            <a:r>
              <a:rPr lang="en-US" sz="4000" dirty="0"/>
              <a:t> Bansal </a:t>
            </a:r>
          </a:p>
        </p:txBody>
      </p:sp>
    </p:spTree>
    <p:extLst>
      <p:ext uri="{BB962C8B-B14F-4D97-AF65-F5344CB8AC3E}">
        <p14:creationId xmlns:p14="http://schemas.microsoft.com/office/powerpoint/2010/main" val="25025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9112DB-6D93-476D-BCD7-2710CFD37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172712"/>
              </p:ext>
            </p:extLst>
          </p:nvPr>
        </p:nvGraphicFramePr>
        <p:xfrm>
          <a:off x="989012" y="685800"/>
          <a:ext cx="10287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150E3E-EEF0-4194-AF6A-09C63D397A06}"/>
              </a:ext>
            </a:extLst>
          </p:cNvPr>
          <p:cNvSpPr txBox="1">
            <a:spLocks/>
          </p:cNvSpPr>
          <p:nvPr/>
        </p:nvSpPr>
        <p:spPr>
          <a:xfrm>
            <a:off x="7161213" y="457200"/>
            <a:ext cx="441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Facts: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85AA82-2DF3-443B-A2A0-77731A812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609" y="1447800"/>
            <a:ext cx="4419601" cy="4648199"/>
          </a:xfrm>
        </p:spPr>
        <p:txBody>
          <a:bodyPr/>
          <a:lstStyle/>
          <a:p>
            <a:r>
              <a:rPr lang="en-US" dirty="0"/>
              <a:t>Rape is the fourth common crime against women in India</a:t>
            </a:r>
          </a:p>
          <a:p>
            <a:r>
              <a:rPr lang="en-US" dirty="0"/>
              <a:t>34,600 is the number of recorded rapes last year of which 48% of victims are from outsiders</a:t>
            </a:r>
          </a:p>
          <a:p>
            <a:r>
              <a:rPr lang="en-US" dirty="0"/>
              <a:t>“</a:t>
            </a:r>
            <a:r>
              <a:rPr lang="en-US" dirty="0" err="1"/>
              <a:t>Chalta</a:t>
            </a:r>
            <a:r>
              <a:rPr lang="en-US" dirty="0"/>
              <a:t> Hai” Attitude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09F90D-B9C4-41BA-A0CC-D6780E4C3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447800"/>
            <a:ext cx="5740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150E3E-EEF0-4194-AF6A-09C63D397A06}"/>
              </a:ext>
            </a:extLst>
          </p:cNvPr>
          <p:cNvSpPr txBox="1">
            <a:spLocks/>
          </p:cNvSpPr>
          <p:nvPr/>
        </p:nvSpPr>
        <p:spPr>
          <a:xfrm>
            <a:off x="684212" y="381000"/>
            <a:ext cx="10896599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9013-67C1-44E4-8F5A-0469C6D9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524001"/>
            <a:ext cx="10591799" cy="4495800"/>
          </a:xfrm>
        </p:spPr>
        <p:txBody>
          <a:bodyPr>
            <a:noAutofit/>
          </a:bodyPr>
          <a:lstStyle/>
          <a:p>
            <a:r>
              <a:rPr lang="en-US" sz="4200" dirty="0"/>
              <a:t>Recognize hazards and take preventive steps</a:t>
            </a:r>
          </a:p>
          <a:p>
            <a:r>
              <a:rPr lang="en-US" sz="4200" dirty="0"/>
              <a:t>Forum to express opinions and ask questions</a:t>
            </a:r>
          </a:p>
          <a:p>
            <a:r>
              <a:rPr lang="en-US" sz="4200" dirty="0"/>
              <a:t>Business impact increases social accountability</a:t>
            </a:r>
          </a:p>
          <a:p>
            <a:r>
              <a:rPr lang="en-US" sz="4200" dirty="0"/>
              <a:t>Easy monitoring for authorities</a:t>
            </a:r>
          </a:p>
        </p:txBody>
      </p:sp>
    </p:spTree>
    <p:extLst>
      <p:ext uri="{BB962C8B-B14F-4D97-AF65-F5344CB8AC3E}">
        <p14:creationId xmlns:p14="http://schemas.microsoft.com/office/powerpoint/2010/main" val="179975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150E3E-EEF0-4194-AF6A-09C63D397A06}"/>
              </a:ext>
            </a:extLst>
          </p:cNvPr>
          <p:cNvSpPr txBox="1">
            <a:spLocks/>
          </p:cNvSpPr>
          <p:nvPr/>
        </p:nvSpPr>
        <p:spPr>
          <a:xfrm>
            <a:off x="684212" y="381000"/>
            <a:ext cx="10896599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Architecture:</a:t>
            </a:r>
          </a:p>
        </p:txBody>
      </p:sp>
      <p:pic>
        <p:nvPicPr>
          <p:cNvPr id="7" name="Picture 6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13BB6BAC-387C-4451-A1B1-5DD19B9C7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524000"/>
            <a:ext cx="10327519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150E3E-EEF0-4194-AF6A-09C63D397A06}"/>
              </a:ext>
            </a:extLst>
          </p:cNvPr>
          <p:cNvSpPr txBox="1">
            <a:spLocks/>
          </p:cNvSpPr>
          <p:nvPr/>
        </p:nvSpPr>
        <p:spPr>
          <a:xfrm>
            <a:off x="684212" y="381000"/>
            <a:ext cx="10896599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9013-67C1-44E4-8F5A-0469C6D9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51460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Canvas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56EEA7-3E17-4121-AEB7-CF9BD431B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133600"/>
            <a:ext cx="9134391" cy="3886200"/>
          </a:xfrm>
        </p:spPr>
        <p:txBody>
          <a:bodyPr/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495CE-FF16-41D7-A6E9-ED2D2535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8112"/>
            <a:ext cx="12188825" cy="2156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A1D990-94F0-40CD-A320-83479F421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" y="990600"/>
            <a:ext cx="10720778" cy="38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7342</TotalTime>
  <Words>110</Words>
  <Application>Microsoft Office PowerPoint</Application>
  <PresentationFormat>Custom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Qarma</vt:lpstr>
      <vt:lpstr>Our Team: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Model</vt:lpstr>
      <vt:lpstr>Canvas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Qarma</dc:title>
  <dc:creator>Aman Gupta</dc:creator>
  <cp:lastModifiedBy>Aman Gupta</cp:lastModifiedBy>
  <cp:revision>19</cp:revision>
  <dcterms:created xsi:type="dcterms:W3CDTF">2018-05-27T06:32:58Z</dcterms:created>
  <dcterms:modified xsi:type="dcterms:W3CDTF">2018-06-01T08:55:37Z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SiteId">
    <vt:lpwstr>72f988bf-86f1-41af-91ab-2d7cd011db47</vt:lpwstr>
  </property>
  <property fmtid="{D5CDD505-2E9C-101B-9397-08002B2CF9AE}" pid="10" name="MSIP_Label_f42aa342-8706-4288-bd11-ebb85995028c_Owner">
    <vt:lpwstr>amgu@microsoft.com</vt:lpwstr>
  </property>
  <property fmtid="{D5CDD505-2E9C-101B-9397-08002B2CF9AE}" pid="11" name="MSIP_Label_f42aa342-8706-4288-bd11-ebb85995028c_SetDate">
    <vt:lpwstr>2018-06-01T08:55:33.7864696Z</vt:lpwstr>
  </property>
  <property fmtid="{D5CDD505-2E9C-101B-9397-08002B2CF9AE}" pid="12" name="MSIP_Label_f42aa342-8706-4288-bd11-ebb85995028c_Name">
    <vt:lpwstr>General</vt:lpwstr>
  </property>
  <property fmtid="{D5CDD505-2E9C-101B-9397-08002B2CF9AE}" pid="13" name="MSIP_Label_f42aa342-8706-4288-bd11-ebb85995028c_Application">
    <vt:lpwstr>Microsoft Azure Information Protection</vt:lpwstr>
  </property>
  <property fmtid="{D5CDD505-2E9C-101B-9397-08002B2CF9AE}" pid="14" name="MSIP_Label_f42aa342-8706-4288-bd11-ebb85995028c_Extended_MSFT_Method">
    <vt:lpwstr>Automatic</vt:lpwstr>
  </property>
  <property fmtid="{D5CDD505-2E9C-101B-9397-08002B2CF9AE}" pid="15" name="Sensitivity">
    <vt:lpwstr>General</vt:lpwstr>
  </property>
</Properties>
</file>