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6B64C5C-D71C-4D74-B969-6910FB8A4E30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2EEA-4475-42F1-82B9-254CCFAD427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5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4C5C-D71C-4D74-B969-6910FB8A4E30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2EEA-4475-42F1-82B9-254CCFAD4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44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4C5C-D71C-4D74-B969-6910FB8A4E30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2EEA-4475-42F1-82B9-254CCFAD427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77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4C5C-D71C-4D74-B969-6910FB8A4E30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2EEA-4475-42F1-82B9-254CCFAD4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21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4C5C-D71C-4D74-B969-6910FB8A4E30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2EEA-4475-42F1-82B9-254CCFAD427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19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4C5C-D71C-4D74-B969-6910FB8A4E30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2EEA-4475-42F1-82B9-254CCFAD4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0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4C5C-D71C-4D74-B969-6910FB8A4E30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2EEA-4475-42F1-82B9-254CCFAD4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3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4C5C-D71C-4D74-B969-6910FB8A4E30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2EEA-4475-42F1-82B9-254CCFAD4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31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4C5C-D71C-4D74-B969-6910FB8A4E30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2EEA-4475-42F1-82B9-254CCFAD4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42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4C5C-D71C-4D74-B969-6910FB8A4E30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2EEA-4475-42F1-82B9-254CCFAD4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14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4C5C-D71C-4D74-B969-6910FB8A4E30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2EEA-4475-42F1-82B9-254CCFAD427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35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6B64C5C-D71C-4D74-B969-6910FB8A4E30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2812EEA-4475-42F1-82B9-254CCFAD427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98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0BAB-1B4F-B016-5341-8B559748B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Jksfaijef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4030A-299E-7E0E-779C-F84CCA526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Kfhauguk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244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Jksfaijef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 Bikram Mishra</dc:creator>
  <cp:lastModifiedBy>Amit Bikram Mishra</cp:lastModifiedBy>
  <cp:revision>2</cp:revision>
  <dcterms:created xsi:type="dcterms:W3CDTF">2025-01-21T15:48:32Z</dcterms:created>
  <dcterms:modified xsi:type="dcterms:W3CDTF">2025-01-21T15:52:28Z</dcterms:modified>
</cp:coreProperties>
</file>