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7" r:id="rId3"/>
    <p:sldId id="258" r:id="rId4"/>
    <p:sldId id="262" r:id="rId5"/>
    <p:sldId id="263" r:id="rId6"/>
    <p:sldId id="259" r:id="rId7"/>
    <p:sldId id="260" r:id="rId8"/>
    <p:sldId id="266" r:id="rId9"/>
    <p:sldId id="267" r:id="rId10"/>
    <p:sldId id="261" r:id="rId11"/>
    <p:sldId id="268" r:id="rId12"/>
    <p:sldId id="269"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D91D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1339" autoAdjust="0"/>
  </p:normalViewPr>
  <p:slideViewPr>
    <p:cSldViewPr snapToGrid="0">
      <p:cViewPr varScale="1">
        <p:scale>
          <a:sx n="70" d="100"/>
          <a:sy n="70" d="100"/>
        </p:scale>
        <p:origin x="1166" y="43"/>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C3355BD-F70D-4E83-8FBF-80B6F1CF730D}" type="datetimeFigureOut">
              <a:rPr lang="en-GB" smtClean="0"/>
              <a:t>06/11/2022</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927861-013B-4328-AAAA-AC4F9B9F5EE5}" type="slidenum">
              <a:rPr lang="en-GB" smtClean="0"/>
              <a:t>‹#›</a:t>
            </a:fld>
            <a:endParaRPr lang="en-GB"/>
          </a:p>
        </p:txBody>
      </p:sp>
    </p:spTree>
    <p:extLst>
      <p:ext uri="{BB962C8B-B14F-4D97-AF65-F5344CB8AC3E}">
        <p14:creationId xmlns:p14="http://schemas.microsoft.com/office/powerpoint/2010/main" val="15256394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err="1"/>
              <a:t>Naimah</a:t>
            </a:r>
            <a:endParaRPr lang="en-GB" dirty="0"/>
          </a:p>
        </p:txBody>
      </p:sp>
      <p:sp>
        <p:nvSpPr>
          <p:cNvPr id="4" name="Slide Number Placeholder 3"/>
          <p:cNvSpPr>
            <a:spLocks noGrp="1"/>
          </p:cNvSpPr>
          <p:nvPr>
            <p:ph type="sldNum" sz="quarter" idx="5"/>
          </p:nvPr>
        </p:nvSpPr>
        <p:spPr/>
        <p:txBody>
          <a:bodyPr/>
          <a:lstStyle/>
          <a:p>
            <a:fld id="{7C927861-013B-4328-AAAA-AC4F9B9F5EE5}" type="slidenum">
              <a:rPr lang="en-GB" smtClean="0"/>
              <a:t>1</a:t>
            </a:fld>
            <a:endParaRPr lang="en-GB"/>
          </a:p>
        </p:txBody>
      </p:sp>
    </p:spTree>
    <p:extLst>
      <p:ext uri="{BB962C8B-B14F-4D97-AF65-F5344CB8AC3E}">
        <p14:creationId xmlns:p14="http://schemas.microsoft.com/office/powerpoint/2010/main" val="15212274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Nikita</a:t>
            </a:r>
          </a:p>
        </p:txBody>
      </p:sp>
      <p:sp>
        <p:nvSpPr>
          <p:cNvPr id="4" name="Slide Number Placeholder 3"/>
          <p:cNvSpPr>
            <a:spLocks noGrp="1"/>
          </p:cNvSpPr>
          <p:nvPr>
            <p:ph type="sldNum" sz="quarter" idx="5"/>
          </p:nvPr>
        </p:nvSpPr>
        <p:spPr/>
        <p:txBody>
          <a:bodyPr/>
          <a:lstStyle/>
          <a:p>
            <a:fld id="{7C927861-013B-4328-AAAA-AC4F9B9F5EE5}" type="slidenum">
              <a:rPr lang="en-GB" smtClean="0"/>
              <a:t>10</a:t>
            </a:fld>
            <a:endParaRPr lang="en-GB"/>
          </a:p>
        </p:txBody>
      </p:sp>
    </p:spTree>
    <p:extLst>
      <p:ext uri="{BB962C8B-B14F-4D97-AF65-F5344CB8AC3E}">
        <p14:creationId xmlns:p14="http://schemas.microsoft.com/office/powerpoint/2010/main" val="21513088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Linde</a:t>
            </a:r>
          </a:p>
        </p:txBody>
      </p:sp>
      <p:sp>
        <p:nvSpPr>
          <p:cNvPr id="4" name="Slide Number Placeholder 3"/>
          <p:cNvSpPr>
            <a:spLocks noGrp="1"/>
          </p:cNvSpPr>
          <p:nvPr>
            <p:ph type="sldNum" sz="quarter" idx="5"/>
          </p:nvPr>
        </p:nvSpPr>
        <p:spPr/>
        <p:txBody>
          <a:bodyPr/>
          <a:lstStyle/>
          <a:p>
            <a:fld id="{7C927861-013B-4328-AAAA-AC4F9B9F5EE5}" type="slidenum">
              <a:rPr lang="en-GB" smtClean="0"/>
              <a:t>11</a:t>
            </a:fld>
            <a:endParaRPr lang="en-GB"/>
          </a:p>
        </p:txBody>
      </p:sp>
    </p:spTree>
    <p:extLst>
      <p:ext uri="{BB962C8B-B14F-4D97-AF65-F5344CB8AC3E}">
        <p14:creationId xmlns:p14="http://schemas.microsoft.com/office/powerpoint/2010/main" val="18935026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err="1"/>
              <a:t>Naimah</a:t>
            </a:r>
            <a:endParaRPr lang="en-GB" dirty="0"/>
          </a:p>
        </p:txBody>
      </p:sp>
      <p:sp>
        <p:nvSpPr>
          <p:cNvPr id="4" name="Slide Number Placeholder 3"/>
          <p:cNvSpPr>
            <a:spLocks noGrp="1"/>
          </p:cNvSpPr>
          <p:nvPr>
            <p:ph type="sldNum" sz="quarter" idx="5"/>
          </p:nvPr>
        </p:nvSpPr>
        <p:spPr/>
        <p:txBody>
          <a:bodyPr/>
          <a:lstStyle/>
          <a:p>
            <a:fld id="{7C927861-013B-4328-AAAA-AC4F9B9F5EE5}" type="slidenum">
              <a:rPr lang="en-GB" smtClean="0"/>
              <a:t>2</a:t>
            </a:fld>
            <a:endParaRPr lang="en-GB"/>
          </a:p>
        </p:txBody>
      </p:sp>
    </p:spTree>
    <p:extLst>
      <p:ext uri="{BB962C8B-B14F-4D97-AF65-F5344CB8AC3E}">
        <p14:creationId xmlns:p14="http://schemas.microsoft.com/office/powerpoint/2010/main" val="18374304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err="1"/>
              <a:t>Naimah</a:t>
            </a:r>
            <a:endParaRPr lang="en-GB" dirty="0"/>
          </a:p>
        </p:txBody>
      </p:sp>
      <p:sp>
        <p:nvSpPr>
          <p:cNvPr id="4" name="Slide Number Placeholder 3"/>
          <p:cNvSpPr>
            <a:spLocks noGrp="1"/>
          </p:cNvSpPr>
          <p:nvPr>
            <p:ph type="sldNum" sz="quarter" idx="5"/>
          </p:nvPr>
        </p:nvSpPr>
        <p:spPr/>
        <p:txBody>
          <a:bodyPr/>
          <a:lstStyle/>
          <a:p>
            <a:fld id="{7C927861-013B-4328-AAAA-AC4F9B9F5EE5}" type="slidenum">
              <a:rPr lang="en-GB" smtClean="0"/>
              <a:t>3</a:t>
            </a:fld>
            <a:endParaRPr lang="en-GB"/>
          </a:p>
        </p:txBody>
      </p:sp>
    </p:spTree>
    <p:extLst>
      <p:ext uri="{BB962C8B-B14F-4D97-AF65-F5344CB8AC3E}">
        <p14:creationId xmlns:p14="http://schemas.microsoft.com/office/powerpoint/2010/main" val="14381989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err="1"/>
              <a:t>Naimah</a:t>
            </a:r>
            <a:endParaRPr lang="en-GB" dirty="0"/>
          </a:p>
        </p:txBody>
      </p:sp>
      <p:sp>
        <p:nvSpPr>
          <p:cNvPr id="4" name="Slide Number Placeholder 3"/>
          <p:cNvSpPr>
            <a:spLocks noGrp="1"/>
          </p:cNvSpPr>
          <p:nvPr>
            <p:ph type="sldNum" sz="quarter" idx="5"/>
          </p:nvPr>
        </p:nvSpPr>
        <p:spPr/>
        <p:txBody>
          <a:bodyPr/>
          <a:lstStyle/>
          <a:p>
            <a:fld id="{7C927861-013B-4328-AAAA-AC4F9B9F5EE5}" type="slidenum">
              <a:rPr lang="en-GB" smtClean="0"/>
              <a:t>4</a:t>
            </a:fld>
            <a:endParaRPr lang="en-GB"/>
          </a:p>
        </p:txBody>
      </p:sp>
    </p:spTree>
    <p:extLst>
      <p:ext uri="{BB962C8B-B14F-4D97-AF65-F5344CB8AC3E}">
        <p14:creationId xmlns:p14="http://schemas.microsoft.com/office/powerpoint/2010/main" val="38260756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err="1"/>
              <a:t>Hyeji</a:t>
            </a:r>
            <a:endParaRPr lang="en-GB" dirty="0"/>
          </a:p>
        </p:txBody>
      </p:sp>
      <p:sp>
        <p:nvSpPr>
          <p:cNvPr id="4" name="Slide Number Placeholder 3"/>
          <p:cNvSpPr>
            <a:spLocks noGrp="1"/>
          </p:cNvSpPr>
          <p:nvPr>
            <p:ph type="sldNum" sz="quarter" idx="5"/>
          </p:nvPr>
        </p:nvSpPr>
        <p:spPr/>
        <p:txBody>
          <a:bodyPr/>
          <a:lstStyle/>
          <a:p>
            <a:fld id="{7C927861-013B-4328-AAAA-AC4F9B9F5EE5}" type="slidenum">
              <a:rPr lang="en-GB" smtClean="0"/>
              <a:t>5</a:t>
            </a:fld>
            <a:endParaRPr lang="en-GB"/>
          </a:p>
        </p:txBody>
      </p:sp>
    </p:spTree>
    <p:extLst>
      <p:ext uri="{BB962C8B-B14F-4D97-AF65-F5344CB8AC3E}">
        <p14:creationId xmlns:p14="http://schemas.microsoft.com/office/powerpoint/2010/main" val="9089382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Nikita</a:t>
            </a:r>
          </a:p>
        </p:txBody>
      </p:sp>
      <p:sp>
        <p:nvSpPr>
          <p:cNvPr id="4" name="Slide Number Placeholder 3"/>
          <p:cNvSpPr>
            <a:spLocks noGrp="1"/>
          </p:cNvSpPr>
          <p:nvPr>
            <p:ph type="sldNum" sz="quarter" idx="5"/>
          </p:nvPr>
        </p:nvSpPr>
        <p:spPr/>
        <p:txBody>
          <a:bodyPr/>
          <a:lstStyle/>
          <a:p>
            <a:fld id="{7C927861-013B-4328-AAAA-AC4F9B9F5EE5}" type="slidenum">
              <a:rPr lang="en-GB" smtClean="0"/>
              <a:t>6</a:t>
            </a:fld>
            <a:endParaRPr lang="en-GB"/>
          </a:p>
        </p:txBody>
      </p:sp>
    </p:spTree>
    <p:extLst>
      <p:ext uri="{BB962C8B-B14F-4D97-AF65-F5344CB8AC3E}">
        <p14:creationId xmlns:p14="http://schemas.microsoft.com/office/powerpoint/2010/main" val="4977374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Presenting - Hye Ji</a:t>
            </a:r>
          </a:p>
          <a:p>
            <a:r>
              <a:rPr lang="en-GB" dirty="0"/>
              <a:t>Demonstrating -</a:t>
            </a:r>
          </a:p>
        </p:txBody>
      </p:sp>
      <p:sp>
        <p:nvSpPr>
          <p:cNvPr id="4" name="Slide Number Placeholder 3"/>
          <p:cNvSpPr>
            <a:spLocks noGrp="1"/>
          </p:cNvSpPr>
          <p:nvPr>
            <p:ph type="sldNum" sz="quarter" idx="5"/>
          </p:nvPr>
        </p:nvSpPr>
        <p:spPr/>
        <p:txBody>
          <a:bodyPr/>
          <a:lstStyle/>
          <a:p>
            <a:fld id="{7C927861-013B-4328-AAAA-AC4F9B9F5EE5}" type="slidenum">
              <a:rPr lang="en-GB" smtClean="0"/>
              <a:t>7</a:t>
            </a:fld>
            <a:endParaRPr lang="en-GB"/>
          </a:p>
        </p:txBody>
      </p:sp>
    </p:spTree>
    <p:extLst>
      <p:ext uri="{BB962C8B-B14F-4D97-AF65-F5344CB8AC3E}">
        <p14:creationId xmlns:p14="http://schemas.microsoft.com/office/powerpoint/2010/main" val="2529118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Linde</a:t>
            </a:r>
          </a:p>
        </p:txBody>
      </p:sp>
      <p:sp>
        <p:nvSpPr>
          <p:cNvPr id="4" name="Slide Number Placeholder 3"/>
          <p:cNvSpPr>
            <a:spLocks noGrp="1"/>
          </p:cNvSpPr>
          <p:nvPr>
            <p:ph type="sldNum" sz="quarter" idx="5"/>
          </p:nvPr>
        </p:nvSpPr>
        <p:spPr/>
        <p:txBody>
          <a:bodyPr/>
          <a:lstStyle/>
          <a:p>
            <a:fld id="{7C927861-013B-4328-AAAA-AC4F9B9F5EE5}" type="slidenum">
              <a:rPr lang="en-GB" smtClean="0"/>
              <a:t>8</a:t>
            </a:fld>
            <a:endParaRPr lang="en-GB"/>
          </a:p>
        </p:txBody>
      </p:sp>
    </p:spTree>
    <p:extLst>
      <p:ext uri="{BB962C8B-B14F-4D97-AF65-F5344CB8AC3E}">
        <p14:creationId xmlns:p14="http://schemas.microsoft.com/office/powerpoint/2010/main" val="33684566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Linde</a:t>
            </a:r>
          </a:p>
        </p:txBody>
      </p:sp>
      <p:sp>
        <p:nvSpPr>
          <p:cNvPr id="4" name="Slide Number Placeholder 3"/>
          <p:cNvSpPr>
            <a:spLocks noGrp="1"/>
          </p:cNvSpPr>
          <p:nvPr>
            <p:ph type="sldNum" sz="quarter" idx="5"/>
          </p:nvPr>
        </p:nvSpPr>
        <p:spPr/>
        <p:txBody>
          <a:bodyPr/>
          <a:lstStyle/>
          <a:p>
            <a:fld id="{7C927861-013B-4328-AAAA-AC4F9B9F5EE5}" type="slidenum">
              <a:rPr lang="en-GB" smtClean="0"/>
              <a:t>9</a:t>
            </a:fld>
            <a:endParaRPr lang="en-GB"/>
          </a:p>
        </p:txBody>
      </p:sp>
    </p:spTree>
    <p:extLst>
      <p:ext uri="{BB962C8B-B14F-4D97-AF65-F5344CB8AC3E}">
        <p14:creationId xmlns:p14="http://schemas.microsoft.com/office/powerpoint/2010/main" val="20073456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A1D421-AD17-DAFC-463E-8B214F67DA6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1CB27984-405B-26DD-A08F-61AB468DCDE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09F98DCF-6179-8A44-B25A-9097CAC4E035}"/>
              </a:ext>
            </a:extLst>
          </p:cNvPr>
          <p:cNvSpPr>
            <a:spLocks noGrp="1"/>
          </p:cNvSpPr>
          <p:nvPr>
            <p:ph type="dt" sz="half" idx="10"/>
          </p:nvPr>
        </p:nvSpPr>
        <p:spPr/>
        <p:txBody>
          <a:bodyPr/>
          <a:lstStyle/>
          <a:p>
            <a:fld id="{91D080DA-9AE1-49C6-B17B-9D5514F408F3}" type="datetimeFigureOut">
              <a:rPr lang="en-GB" smtClean="0"/>
              <a:t>06/11/2022</a:t>
            </a:fld>
            <a:endParaRPr lang="en-GB"/>
          </a:p>
        </p:txBody>
      </p:sp>
      <p:sp>
        <p:nvSpPr>
          <p:cNvPr id="5" name="Footer Placeholder 4">
            <a:extLst>
              <a:ext uri="{FF2B5EF4-FFF2-40B4-BE49-F238E27FC236}">
                <a16:creationId xmlns:a16="http://schemas.microsoft.com/office/drawing/2014/main" id="{1EE83036-8EDF-FE71-DAA4-BAD19E21825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E06B421-C1D2-774C-6C14-61F86957F4CF}"/>
              </a:ext>
            </a:extLst>
          </p:cNvPr>
          <p:cNvSpPr>
            <a:spLocks noGrp="1"/>
          </p:cNvSpPr>
          <p:nvPr>
            <p:ph type="sldNum" sz="quarter" idx="12"/>
          </p:nvPr>
        </p:nvSpPr>
        <p:spPr/>
        <p:txBody>
          <a:bodyPr/>
          <a:lstStyle/>
          <a:p>
            <a:fld id="{BE42366F-2605-4CFE-9FF6-06DFA8AA8FCE}" type="slidenum">
              <a:rPr lang="en-GB" smtClean="0"/>
              <a:t>‹#›</a:t>
            </a:fld>
            <a:endParaRPr lang="en-GB"/>
          </a:p>
        </p:txBody>
      </p:sp>
    </p:spTree>
    <p:extLst>
      <p:ext uri="{BB962C8B-B14F-4D97-AF65-F5344CB8AC3E}">
        <p14:creationId xmlns:p14="http://schemas.microsoft.com/office/powerpoint/2010/main" val="9659165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7CA4F4-AEC5-99AE-3BB7-02902B1A48D5}"/>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052761E9-B770-980D-5830-BDE2313E44C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9AC9654-89D7-D1E3-BFAF-417C14AB7471}"/>
              </a:ext>
            </a:extLst>
          </p:cNvPr>
          <p:cNvSpPr>
            <a:spLocks noGrp="1"/>
          </p:cNvSpPr>
          <p:nvPr>
            <p:ph type="dt" sz="half" idx="10"/>
          </p:nvPr>
        </p:nvSpPr>
        <p:spPr/>
        <p:txBody>
          <a:bodyPr/>
          <a:lstStyle/>
          <a:p>
            <a:fld id="{91D080DA-9AE1-49C6-B17B-9D5514F408F3}" type="datetimeFigureOut">
              <a:rPr lang="en-GB" smtClean="0"/>
              <a:t>06/11/2022</a:t>
            </a:fld>
            <a:endParaRPr lang="en-GB"/>
          </a:p>
        </p:txBody>
      </p:sp>
      <p:sp>
        <p:nvSpPr>
          <p:cNvPr id="5" name="Footer Placeholder 4">
            <a:extLst>
              <a:ext uri="{FF2B5EF4-FFF2-40B4-BE49-F238E27FC236}">
                <a16:creationId xmlns:a16="http://schemas.microsoft.com/office/drawing/2014/main" id="{D3F9DC2D-D187-AFD7-0D48-C0532695FB6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E424B93-9BE5-4FEB-3B06-5C5924CB5334}"/>
              </a:ext>
            </a:extLst>
          </p:cNvPr>
          <p:cNvSpPr>
            <a:spLocks noGrp="1"/>
          </p:cNvSpPr>
          <p:nvPr>
            <p:ph type="sldNum" sz="quarter" idx="12"/>
          </p:nvPr>
        </p:nvSpPr>
        <p:spPr/>
        <p:txBody>
          <a:bodyPr/>
          <a:lstStyle/>
          <a:p>
            <a:fld id="{BE42366F-2605-4CFE-9FF6-06DFA8AA8FCE}" type="slidenum">
              <a:rPr lang="en-GB" smtClean="0"/>
              <a:t>‹#›</a:t>
            </a:fld>
            <a:endParaRPr lang="en-GB"/>
          </a:p>
        </p:txBody>
      </p:sp>
    </p:spTree>
    <p:extLst>
      <p:ext uri="{BB962C8B-B14F-4D97-AF65-F5344CB8AC3E}">
        <p14:creationId xmlns:p14="http://schemas.microsoft.com/office/powerpoint/2010/main" val="1776870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6F7106B-AC19-7915-5E06-B54EFF522E5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2078A2E2-82BF-23F4-1755-18FD209CF99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B039B53-85F0-DB18-1696-F11BBB9541D8}"/>
              </a:ext>
            </a:extLst>
          </p:cNvPr>
          <p:cNvSpPr>
            <a:spLocks noGrp="1"/>
          </p:cNvSpPr>
          <p:nvPr>
            <p:ph type="dt" sz="half" idx="10"/>
          </p:nvPr>
        </p:nvSpPr>
        <p:spPr/>
        <p:txBody>
          <a:bodyPr/>
          <a:lstStyle/>
          <a:p>
            <a:fld id="{91D080DA-9AE1-49C6-B17B-9D5514F408F3}" type="datetimeFigureOut">
              <a:rPr lang="en-GB" smtClean="0"/>
              <a:t>06/11/2022</a:t>
            </a:fld>
            <a:endParaRPr lang="en-GB"/>
          </a:p>
        </p:txBody>
      </p:sp>
      <p:sp>
        <p:nvSpPr>
          <p:cNvPr id="5" name="Footer Placeholder 4">
            <a:extLst>
              <a:ext uri="{FF2B5EF4-FFF2-40B4-BE49-F238E27FC236}">
                <a16:creationId xmlns:a16="http://schemas.microsoft.com/office/drawing/2014/main" id="{22E18583-12F9-8857-521C-1007382E2D4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12524EF-AE6C-85A1-9235-7505D9DAFEC0}"/>
              </a:ext>
            </a:extLst>
          </p:cNvPr>
          <p:cNvSpPr>
            <a:spLocks noGrp="1"/>
          </p:cNvSpPr>
          <p:nvPr>
            <p:ph type="sldNum" sz="quarter" idx="12"/>
          </p:nvPr>
        </p:nvSpPr>
        <p:spPr/>
        <p:txBody>
          <a:bodyPr/>
          <a:lstStyle/>
          <a:p>
            <a:fld id="{BE42366F-2605-4CFE-9FF6-06DFA8AA8FCE}" type="slidenum">
              <a:rPr lang="en-GB" smtClean="0"/>
              <a:t>‹#›</a:t>
            </a:fld>
            <a:endParaRPr lang="en-GB"/>
          </a:p>
        </p:txBody>
      </p:sp>
    </p:spTree>
    <p:extLst>
      <p:ext uri="{BB962C8B-B14F-4D97-AF65-F5344CB8AC3E}">
        <p14:creationId xmlns:p14="http://schemas.microsoft.com/office/powerpoint/2010/main" val="1291225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17405-6064-AE24-6F33-6645561BDE75}"/>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94326C69-44A5-35D1-E602-43DA47D9270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F62F3FD-F9E3-96CF-A834-7D00CA15F3C2}"/>
              </a:ext>
            </a:extLst>
          </p:cNvPr>
          <p:cNvSpPr>
            <a:spLocks noGrp="1"/>
          </p:cNvSpPr>
          <p:nvPr>
            <p:ph type="dt" sz="half" idx="10"/>
          </p:nvPr>
        </p:nvSpPr>
        <p:spPr/>
        <p:txBody>
          <a:bodyPr/>
          <a:lstStyle/>
          <a:p>
            <a:fld id="{91D080DA-9AE1-49C6-B17B-9D5514F408F3}" type="datetimeFigureOut">
              <a:rPr lang="en-GB" smtClean="0"/>
              <a:t>06/11/2022</a:t>
            </a:fld>
            <a:endParaRPr lang="en-GB"/>
          </a:p>
        </p:txBody>
      </p:sp>
      <p:sp>
        <p:nvSpPr>
          <p:cNvPr id="5" name="Footer Placeholder 4">
            <a:extLst>
              <a:ext uri="{FF2B5EF4-FFF2-40B4-BE49-F238E27FC236}">
                <a16:creationId xmlns:a16="http://schemas.microsoft.com/office/drawing/2014/main" id="{7D291B41-DF17-5E69-E7E4-6491EDC5E22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2924C11-1179-4552-5720-5971E49DB872}"/>
              </a:ext>
            </a:extLst>
          </p:cNvPr>
          <p:cNvSpPr>
            <a:spLocks noGrp="1"/>
          </p:cNvSpPr>
          <p:nvPr>
            <p:ph type="sldNum" sz="quarter" idx="12"/>
          </p:nvPr>
        </p:nvSpPr>
        <p:spPr/>
        <p:txBody>
          <a:bodyPr/>
          <a:lstStyle/>
          <a:p>
            <a:fld id="{BE42366F-2605-4CFE-9FF6-06DFA8AA8FCE}" type="slidenum">
              <a:rPr lang="en-GB" smtClean="0"/>
              <a:t>‹#›</a:t>
            </a:fld>
            <a:endParaRPr lang="en-GB"/>
          </a:p>
        </p:txBody>
      </p:sp>
    </p:spTree>
    <p:extLst>
      <p:ext uri="{BB962C8B-B14F-4D97-AF65-F5344CB8AC3E}">
        <p14:creationId xmlns:p14="http://schemas.microsoft.com/office/powerpoint/2010/main" val="35777438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508DC-8609-9F9C-2DDD-0939E3281B1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C98CDF0B-9C00-708E-8DC7-0165F4DD46F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AB5AC40-AC35-641F-B5E4-40B2600A4D65}"/>
              </a:ext>
            </a:extLst>
          </p:cNvPr>
          <p:cNvSpPr>
            <a:spLocks noGrp="1"/>
          </p:cNvSpPr>
          <p:nvPr>
            <p:ph type="dt" sz="half" idx="10"/>
          </p:nvPr>
        </p:nvSpPr>
        <p:spPr/>
        <p:txBody>
          <a:bodyPr/>
          <a:lstStyle/>
          <a:p>
            <a:fld id="{91D080DA-9AE1-49C6-B17B-9D5514F408F3}" type="datetimeFigureOut">
              <a:rPr lang="en-GB" smtClean="0"/>
              <a:t>06/11/2022</a:t>
            </a:fld>
            <a:endParaRPr lang="en-GB"/>
          </a:p>
        </p:txBody>
      </p:sp>
      <p:sp>
        <p:nvSpPr>
          <p:cNvPr id="5" name="Footer Placeholder 4">
            <a:extLst>
              <a:ext uri="{FF2B5EF4-FFF2-40B4-BE49-F238E27FC236}">
                <a16:creationId xmlns:a16="http://schemas.microsoft.com/office/drawing/2014/main" id="{CAB9ED8F-1E22-0C4D-8DAC-9367C0893F7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7A07954-31A1-BF42-726C-5F2C6AD3140F}"/>
              </a:ext>
            </a:extLst>
          </p:cNvPr>
          <p:cNvSpPr>
            <a:spLocks noGrp="1"/>
          </p:cNvSpPr>
          <p:nvPr>
            <p:ph type="sldNum" sz="quarter" idx="12"/>
          </p:nvPr>
        </p:nvSpPr>
        <p:spPr/>
        <p:txBody>
          <a:bodyPr/>
          <a:lstStyle/>
          <a:p>
            <a:fld id="{BE42366F-2605-4CFE-9FF6-06DFA8AA8FCE}" type="slidenum">
              <a:rPr lang="en-GB" smtClean="0"/>
              <a:t>‹#›</a:t>
            </a:fld>
            <a:endParaRPr lang="en-GB"/>
          </a:p>
        </p:txBody>
      </p:sp>
    </p:spTree>
    <p:extLst>
      <p:ext uri="{BB962C8B-B14F-4D97-AF65-F5344CB8AC3E}">
        <p14:creationId xmlns:p14="http://schemas.microsoft.com/office/powerpoint/2010/main" val="4063114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86CB6E-12BC-FCBB-1CFF-F16AD7349B19}"/>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D870E16E-18BF-7498-7673-E44D86648EF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604E69E0-324B-BBC9-BF93-1AA0557B42E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673809AF-354A-316E-676A-255528FAE43F}"/>
              </a:ext>
            </a:extLst>
          </p:cNvPr>
          <p:cNvSpPr>
            <a:spLocks noGrp="1"/>
          </p:cNvSpPr>
          <p:nvPr>
            <p:ph type="dt" sz="half" idx="10"/>
          </p:nvPr>
        </p:nvSpPr>
        <p:spPr/>
        <p:txBody>
          <a:bodyPr/>
          <a:lstStyle/>
          <a:p>
            <a:fld id="{91D080DA-9AE1-49C6-B17B-9D5514F408F3}" type="datetimeFigureOut">
              <a:rPr lang="en-GB" smtClean="0"/>
              <a:t>06/11/2022</a:t>
            </a:fld>
            <a:endParaRPr lang="en-GB"/>
          </a:p>
        </p:txBody>
      </p:sp>
      <p:sp>
        <p:nvSpPr>
          <p:cNvPr id="6" name="Footer Placeholder 5">
            <a:extLst>
              <a:ext uri="{FF2B5EF4-FFF2-40B4-BE49-F238E27FC236}">
                <a16:creationId xmlns:a16="http://schemas.microsoft.com/office/drawing/2014/main" id="{4563EC72-6A99-3694-BB5A-E0A5C7BAFE45}"/>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0DA30901-1D87-7509-3870-02D60A89DA4F}"/>
              </a:ext>
            </a:extLst>
          </p:cNvPr>
          <p:cNvSpPr>
            <a:spLocks noGrp="1"/>
          </p:cNvSpPr>
          <p:nvPr>
            <p:ph type="sldNum" sz="quarter" idx="12"/>
          </p:nvPr>
        </p:nvSpPr>
        <p:spPr/>
        <p:txBody>
          <a:bodyPr/>
          <a:lstStyle/>
          <a:p>
            <a:fld id="{BE42366F-2605-4CFE-9FF6-06DFA8AA8FCE}" type="slidenum">
              <a:rPr lang="en-GB" smtClean="0"/>
              <a:t>‹#›</a:t>
            </a:fld>
            <a:endParaRPr lang="en-GB"/>
          </a:p>
        </p:txBody>
      </p:sp>
    </p:spTree>
    <p:extLst>
      <p:ext uri="{BB962C8B-B14F-4D97-AF65-F5344CB8AC3E}">
        <p14:creationId xmlns:p14="http://schemas.microsoft.com/office/powerpoint/2010/main" val="20590572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A20E50-F66D-A869-7801-D554DA65BDC2}"/>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EA6739DE-401E-48FC-6EF7-37821305831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E79F9B1-7F6E-C740-C3BA-0C0B54A9F11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F9E91613-C211-DC1D-36E3-C6FAD62D3D0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7448FB8-D632-0C95-B660-55B3094FA2F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11822E2F-3595-C3B6-E712-78E18FF4113D}"/>
              </a:ext>
            </a:extLst>
          </p:cNvPr>
          <p:cNvSpPr>
            <a:spLocks noGrp="1"/>
          </p:cNvSpPr>
          <p:nvPr>
            <p:ph type="dt" sz="half" idx="10"/>
          </p:nvPr>
        </p:nvSpPr>
        <p:spPr/>
        <p:txBody>
          <a:bodyPr/>
          <a:lstStyle/>
          <a:p>
            <a:fld id="{91D080DA-9AE1-49C6-B17B-9D5514F408F3}" type="datetimeFigureOut">
              <a:rPr lang="en-GB" smtClean="0"/>
              <a:t>06/11/2022</a:t>
            </a:fld>
            <a:endParaRPr lang="en-GB"/>
          </a:p>
        </p:txBody>
      </p:sp>
      <p:sp>
        <p:nvSpPr>
          <p:cNvPr id="8" name="Footer Placeholder 7">
            <a:extLst>
              <a:ext uri="{FF2B5EF4-FFF2-40B4-BE49-F238E27FC236}">
                <a16:creationId xmlns:a16="http://schemas.microsoft.com/office/drawing/2014/main" id="{11034191-B63B-392B-1D3E-C1837C7B90B7}"/>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E0B62DDF-9084-E9C2-EC48-4F9C75D9D11D}"/>
              </a:ext>
            </a:extLst>
          </p:cNvPr>
          <p:cNvSpPr>
            <a:spLocks noGrp="1"/>
          </p:cNvSpPr>
          <p:nvPr>
            <p:ph type="sldNum" sz="quarter" idx="12"/>
          </p:nvPr>
        </p:nvSpPr>
        <p:spPr/>
        <p:txBody>
          <a:bodyPr/>
          <a:lstStyle/>
          <a:p>
            <a:fld id="{BE42366F-2605-4CFE-9FF6-06DFA8AA8FCE}" type="slidenum">
              <a:rPr lang="en-GB" smtClean="0"/>
              <a:t>‹#›</a:t>
            </a:fld>
            <a:endParaRPr lang="en-GB"/>
          </a:p>
        </p:txBody>
      </p:sp>
    </p:spTree>
    <p:extLst>
      <p:ext uri="{BB962C8B-B14F-4D97-AF65-F5344CB8AC3E}">
        <p14:creationId xmlns:p14="http://schemas.microsoft.com/office/powerpoint/2010/main" val="17809887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1B0E34-8E47-55AB-F42E-D6C40D65C29C}"/>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85B2DD2B-0145-A5F0-A79E-EAE48D3E99EE}"/>
              </a:ext>
            </a:extLst>
          </p:cNvPr>
          <p:cNvSpPr>
            <a:spLocks noGrp="1"/>
          </p:cNvSpPr>
          <p:nvPr>
            <p:ph type="dt" sz="half" idx="10"/>
          </p:nvPr>
        </p:nvSpPr>
        <p:spPr/>
        <p:txBody>
          <a:bodyPr/>
          <a:lstStyle/>
          <a:p>
            <a:fld id="{91D080DA-9AE1-49C6-B17B-9D5514F408F3}" type="datetimeFigureOut">
              <a:rPr lang="en-GB" smtClean="0"/>
              <a:t>06/11/2022</a:t>
            </a:fld>
            <a:endParaRPr lang="en-GB"/>
          </a:p>
        </p:txBody>
      </p:sp>
      <p:sp>
        <p:nvSpPr>
          <p:cNvPr id="4" name="Footer Placeholder 3">
            <a:extLst>
              <a:ext uri="{FF2B5EF4-FFF2-40B4-BE49-F238E27FC236}">
                <a16:creationId xmlns:a16="http://schemas.microsoft.com/office/drawing/2014/main" id="{09E0644E-85BE-8DA1-8EAC-0D7077F8401A}"/>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3A97F35B-032E-4F44-D7A4-7B852DF88EA3}"/>
              </a:ext>
            </a:extLst>
          </p:cNvPr>
          <p:cNvSpPr>
            <a:spLocks noGrp="1"/>
          </p:cNvSpPr>
          <p:nvPr>
            <p:ph type="sldNum" sz="quarter" idx="12"/>
          </p:nvPr>
        </p:nvSpPr>
        <p:spPr/>
        <p:txBody>
          <a:bodyPr/>
          <a:lstStyle/>
          <a:p>
            <a:fld id="{BE42366F-2605-4CFE-9FF6-06DFA8AA8FCE}" type="slidenum">
              <a:rPr lang="en-GB" smtClean="0"/>
              <a:t>‹#›</a:t>
            </a:fld>
            <a:endParaRPr lang="en-GB"/>
          </a:p>
        </p:txBody>
      </p:sp>
    </p:spTree>
    <p:extLst>
      <p:ext uri="{BB962C8B-B14F-4D97-AF65-F5344CB8AC3E}">
        <p14:creationId xmlns:p14="http://schemas.microsoft.com/office/powerpoint/2010/main" val="40974010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F098848-CC5C-B674-D7EF-BB3734A094AF}"/>
              </a:ext>
            </a:extLst>
          </p:cNvPr>
          <p:cNvSpPr>
            <a:spLocks noGrp="1"/>
          </p:cNvSpPr>
          <p:nvPr>
            <p:ph type="dt" sz="half" idx="10"/>
          </p:nvPr>
        </p:nvSpPr>
        <p:spPr/>
        <p:txBody>
          <a:bodyPr/>
          <a:lstStyle/>
          <a:p>
            <a:fld id="{91D080DA-9AE1-49C6-B17B-9D5514F408F3}" type="datetimeFigureOut">
              <a:rPr lang="en-GB" smtClean="0"/>
              <a:t>06/11/2022</a:t>
            </a:fld>
            <a:endParaRPr lang="en-GB"/>
          </a:p>
        </p:txBody>
      </p:sp>
      <p:sp>
        <p:nvSpPr>
          <p:cNvPr id="3" name="Footer Placeholder 2">
            <a:extLst>
              <a:ext uri="{FF2B5EF4-FFF2-40B4-BE49-F238E27FC236}">
                <a16:creationId xmlns:a16="http://schemas.microsoft.com/office/drawing/2014/main" id="{AB65039D-DB4D-96B1-A17D-EC25C60E55F1}"/>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750181AF-6907-597D-BBBA-92E220F569BA}"/>
              </a:ext>
            </a:extLst>
          </p:cNvPr>
          <p:cNvSpPr>
            <a:spLocks noGrp="1"/>
          </p:cNvSpPr>
          <p:nvPr>
            <p:ph type="sldNum" sz="quarter" idx="12"/>
          </p:nvPr>
        </p:nvSpPr>
        <p:spPr/>
        <p:txBody>
          <a:bodyPr/>
          <a:lstStyle/>
          <a:p>
            <a:fld id="{BE42366F-2605-4CFE-9FF6-06DFA8AA8FCE}" type="slidenum">
              <a:rPr lang="en-GB" smtClean="0"/>
              <a:t>‹#›</a:t>
            </a:fld>
            <a:endParaRPr lang="en-GB"/>
          </a:p>
        </p:txBody>
      </p:sp>
    </p:spTree>
    <p:extLst>
      <p:ext uri="{BB962C8B-B14F-4D97-AF65-F5344CB8AC3E}">
        <p14:creationId xmlns:p14="http://schemas.microsoft.com/office/powerpoint/2010/main" val="32852386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9ED83C-093E-E8E9-4C9C-F5889447C15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5856407D-9C38-6C1D-0315-31983230C51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7AF03C19-57A8-DF77-E704-8296759888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964FBCA-EBBC-CE43-5FA7-86ABF0B03D25}"/>
              </a:ext>
            </a:extLst>
          </p:cNvPr>
          <p:cNvSpPr>
            <a:spLocks noGrp="1"/>
          </p:cNvSpPr>
          <p:nvPr>
            <p:ph type="dt" sz="half" idx="10"/>
          </p:nvPr>
        </p:nvSpPr>
        <p:spPr/>
        <p:txBody>
          <a:bodyPr/>
          <a:lstStyle/>
          <a:p>
            <a:fld id="{91D080DA-9AE1-49C6-B17B-9D5514F408F3}" type="datetimeFigureOut">
              <a:rPr lang="en-GB" smtClean="0"/>
              <a:t>06/11/2022</a:t>
            </a:fld>
            <a:endParaRPr lang="en-GB"/>
          </a:p>
        </p:txBody>
      </p:sp>
      <p:sp>
        <p:nvSpPr>
          <p:cNvPr id="6" name="Footer Placeholder 5">
            <a:extLst>
              <a:ext uri="{FF2B5EF4-FFF2-40B4-BE49-F238E27FC236}">
                <a16:creationId xmlns:a16="http://schemas.microsoft.com/office/drawing/2014/main" id="{7A2D3FB5-6230-598C-13EC-188D7A5A44E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FC975054-C784-75ED-175F-69FFED366BA0}"/>
              </a:ext>
            </a:extLst>
          </p:cNvPr>
          <p:cNvSpPr>
            <a:spLocks noGrp="1"/>
          </p:cNvSpPr>
          <p:nvPr>
            <p:ph type="sldNum" sz="quarter" idx="12"/>
          </p:nvPr>
        </p:nvSpPr>
        <p:spPr/>
        <p:txBody>
          <a:bodyPr/>
          <a:lstStyle/>
          <a:p>
            <a:fld id="{BE42366F-2605-4CFE-9FF6-06DFA8AA8FCE}" type="slidenum">
              <a:rPr lang="en-GB" smtClean="0"/>
              <a:t>‹#›</a:t>
            </a:fld>
            <a:endParaRPr lang="en-GB"/>
          </a:p>
        </p:txBody>
      </p:sp>
    </p:spTree>
    <p:extLst>
      <p:ext uri="{BB962C8B-B14F-4D97-AF65-F5344CB8AC3E}">
        <p14:creationId xmlns:p14="http://schemas.microsoft.com/office/powerpoint/2010/main" val="39460600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2625DF-9A06-7882-7B41-5688013E026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C1A70555-709D-4902-5566-FCBE3538EE5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1E165C61-45D1-BE5A-F265-CEAEB01F5F3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E470224-A0F4-5855-6503-99F1E6DD2D8E}"/>
              </a:ext>
            </a:extLst>
          </p:cNvPr>
          <p:cNvSpPr>
            <a:spLocks noGrp="1"/>
          </p:cNvSpPr>
          <p:nvPr>
            <p:ph type="dt" sz="half" idx="10"/>
          </p:nvPr>
        </p:nvSpPr>
        <p:spPr/>
        <p:txBody>
          <a:bodyPr/>
          <a:lstStyle/>
          <a:p>
            <a:fld id="{91D080DA-9AE1-49C6-B17B-9D5514F408F3}" type="datetimeFigureOut">
              <a:rPr lang="en-GB" smtClean="0"/>
              <a:t>06/11/2022</a:t>
            </a:fld>
            <a:endParaRPr lang="en-GB"/>
          </a:p>
        </p:txBody>
      </p:sp>
      <p:sp>
        <p:nvSpPr>
          <p:cNvPr id="6" name="Footer Placeholder 5">
            <a:extLst>
              <a:ext uri="{FF2B5EF4-FFF2-40B4-BE49-F238E27FC236}">
                <a16:creationId xmlns:a16="http://schemas.microsoft.com/office/drawing/2014/main" id="{F2A1212E-D4B6-BE89-BAD3-FAE12C7B258D}"/>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B293F609-F861-7B28-548E-0ED384DA8BDA}"/>
              </a:ext>
            </a:extLst>
          </p:cNvPr>
          <p:cNvSpPr>
            <a:spLocks noGrp="1"/>
          </p:cNvSpPr>
          <p:nvPr>
            <p:ph type="sldNum" sz="quarter" idx="12"/>
          </p:nvPr>
        </p:nvSpPr>
        <p:spPr/>
        <p:txBody>
          <a:bodyPr/>
          <a:lstStyle/>
          <a:p>
            <a:fld id="{BE42366F-2605-4CFE-9FF6-06DFA8AA8FCE}" type="slidenum">
              <a:rPr lang="en-GB" smtClean="0"/>
              <a:t>‹#›</a:t>
            </a:fld>
            <a:endParaRPr lang="en-GB"/>
          </a:p>
        </p:txBody>
      </p:sp>
    </p:spTree>
    <p:extLst>
      <p:ext uri="{BB962C8B-B14F-4D97-AF65-F5344CB8AC3E}">
        <p14:creationId xmlns:p14="http://schemas.microsoft.com/office/powerpoint/2010/main" val="10770718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13A185A-1914-0E7C-840A-E7760973042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4E11DF59-D3AC-5105-7AB0-041B6EA2EDF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A4669C4-0802-E463-ECAE-937F0B83974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1D080DA-9AE1-49C6-B17B-9D5514F408F3}" type="datetimeFigureOut">
              <a:rPr lang="en-GB" smtClean="0"/>
              <a:t>06/11/2022</a:t>
            </a:fld>
            <a:endParaRPr lang="en-GB"/>
          </a:p>
        </p:txBody>
      </p:sp>
      <p:sp>
        <p:nvSpPr>
          <p:cNvPr id="5" name="Footer Placeholder 4">
            <a:extLst>
              <a:ext uri="{FF2B5EF4-FFF2-40B4-BE49-F238E27FC236}">
                <a16:creationId xmlns:a16="http://schemas.microsoft.com/office/drawing/2014/main" id="{1997C894-196F-7848-C4E9-A7401A1BE28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0072E8C6-DF5B-3081-6AC9-545F54304FE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E42366F-2605-4CFE-9FF6-06DFA8AA8FCE}" type="slidenum">
              <a:rPr lang="en-GB" smtClean="0"/>
              <a:t>‹#›</a:t>
            </a:fld>
            <a:endParaRPr lang="en-GB"/>
          </a:p>
        </p:txBody>
      </p:sp>
    </p:spTree>
    <p:extLst>
      <p:ext uri="{BB962C8B-B14F-4D97-AF65-F5344CB8AC3E}">
        <p14:creationId xmlns:p14="http://schemas.microsoft.com/office/powerpoint/2010/main" val="659195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2.jpeg"/><Relationship Id="rId5" Type="http://schemas.openxmlformats.org/officeDocument/2006/relationships/image" Target="../media/image7.png"/><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79A41C-412A-8F23-01F7-6F0325AD81BA}"/>
              </a:ext>
            </a:extLst>
          </p:cNvPr>
          <p:cNvSpPr>
            <a:spLocks noGrp="1"/>
          </p:cNvSpPr>
          <p:nvPr>
            <p:ph type="ctrTitle"/>
          </p:nvPr>
        </p:nvSpPr>
        <p:spPr>
          <a:xfrm>
            <a:off x="993174" y="4095436"/>
            <a:ext cx="6541471" cy="1363215"/>
          </a:xfrm>
        </p:spPr>
        <p:txBody>
          <a:bodyPr vert="horz" lIns="91440" tIns="45720" rIns="91440" bIns="45720" rtlCol="0" anchor="t">
            <a:noAutofit/>
          </a:bodyPr>
          <a:lstStyle/>
          <a:p>
            <a:pPr algn="l"/>
            <a:r>
              <a:rPr lang="en-US" sz="6600" dirty="0">
                <a:latin typeface="Franklin Gothic Demi" panose="020B0703020102020204" pitchFamily="34" charset="0"/>
              </a:rPr>
              <a:t>Sum Experts</a:t>
            </a:r>
            <a:br>
              <a:rPr lang="en-US" sz="6600" dirty="0">
                <a:latin typeface="Franklin Gothic Demi" panose="020B0703020102020204" pitchFamily="34" charset="0"/>
              </a:rPr>
            </a:br>
            <a:endParaRPr lang="en-US" sz="6600" dirty="0">
              <a:latin typeface="Franklin Gothic Demi" panose="020B0703020102020204" pitchFamily="34" charset="0"/>
            </a:endParaRPr>
          </a:p>
        </p:txBody>
      </p:sp>
      <p:sp>
        <p:nvSpPr>
          <p:cNvPr id="3" name="Subtitle 2">
            <a:extLst>
              <a:ext uri="{FF2B5EF4-FFF2-40B4-BE49-F238E27FC236}">
                <a16:creationId xmlns:a16="http://schemas.microsoft.com/office/drawing/2014/main" id="{72BAA588-5F8B-61CA-92A6-F66E33C17278}"/>
              </a:ext>
            </a:extLst>
          </p:cNvPr>
          <p:cNvSpPr>
            <a:spLocks noGrp="1"/>
          </p:cNvSpPr>
          <p:nvPr>
            <p:ph type="subTitle" idx="1"/>
          </p:nvPr>
        </p:nvSpPr>
        <p:spPr>
          <a:xfrm>
            <a:off x="993174" y="5525258"/>
            <a:ext cx="6541467" cy="560665"/>
          </a:xfrm>
        </p:spPr>
        <p:txBody>
          <a:bodyPr vert="horz" lIns="91440" tIns="45720" rIns="91440" bIns="45720" rtlCol="0" anchor="b">
            <a:noAutofit/>
          </a:bodyPr>
          <a:lstStyle/>
          <a:p>
            <a:pPr algn="l"/>
            <a:r>
              <a:rPr lang="en-US" sz="2200" dirty="0">
                <a:ln w="0"/>
                <a:effectLst>
                  <a:outerShdw blurRad="38100" dist="19050" dir="2700000" algn="tl" rotWithShape="0">
                    <a:schemeClr val="dk1">
                      <a:alpha val="40000"/>
                    </a:schemeClr>
                  </a:outerShdw>
                </a:effectLst>
                <a:latin typeface="Arial Nova Light" panose="020B0304020202020204" pitchFamily="34" charset="0"/>
              </a:rPr>
              <a:t>Supporting </a:t>
            </a:r>
            <a:r>
              <a:rPr lang="en-US" sz="2200" b="1" dirty="0">
                <a:ln w="0"/>
                <a:effectLst>
                  <a:outerShdw blurRad="38100" dist="19050" dir="2700000" algn="tl" rotWithShape="0">
                    <a:schemeClr val="dk1">
                      <a:alpha val="40000"/>
                    </a:schemeClr>
                  </a:outerShdw>
                </a:effectLst>
                <a:latin typeface="Arial Nova Light" panose="020B0304020202020204" pitchFamily="34" charset="0"/>
              </a:rPr>
              <a:t>you</a:t>
            </a:r>
            <a:r>
              <a:rPr lang="en-US" sz="2200" dirty="0">
                <a:ln w="0"/>
                <a:effectLst>
                  <a:outerShdw blurRad="38100" dist="19050" dir="2700000" algn="tl" rotWithShape="0">
                    <a:schemeClr val="dk1">
                      <a:alpha val="40000"/>
                    </a:schemeClr>
                  </a:outerShdw>
                </a:effectLst>
                <a:latin typeface="Arial Nova Light" panose="020B0304020202020204" pitchFamily="34" charset="0"/>
              </a:rPr>
              <a:t> through this cost-of-living crisis</a:t>
            </a:r>
          </a:p>
          <a:p>
            <a:pPr algn="l"/>
            <a:endParaRPr lang="en-US" sz="2200" dirty="0">
              <a:ln w="0"/>
              <a:effectLst>
                <a:outerShdw blurRad="38100" dist="19050" dir="2700000" algn="tl" rotWithShape="0">
                  <a:schemeClr val="dk1">
                    <a:alpha val="40000"/>
                  </a:schemeClr>
                </a:outerShdw>
              </a:effectLst>
              <a:latin typeface="Arial Nova Light" panose="020B0304020202020204" pitchFamily="34" charset="0"/>
            </a:endParaRPr>
          </a:p>
        </p:txBody>
      </p:sp>
      <p:sp>
        <p:nvSpPr>
          <p:cNvPr id="1037" name="Freeform: Shape 1036">
            <a:extLst>
              <a:ext uri="{FF2B5EF4-FFF2-40B4-BE49-F238E27FC236}">
                <a16:creationId xmlns:a16="http://schemas.microsoft.com/office/drawing/2014/main" id="{20CB0AEA-B839-46AC-B480-2175561FBD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156092" cy="3442494"/>
          </a:xfrm>
          <a:custGeom>
            <a:avLst/>
            <a:gdLst>
              <a:gd name="connsiteX0" fmla="*/ 0 w 3156092"/>
              <a:gd name="connsiteY0" fmla="*/ 0 h 3442494"/>
              <a:gd name="connsiteX1" fmla="*/ 2765641 w 3156092"/>
              <a:gd name="connsiteY1" fmla="*/ 0 h 3442494"/>
              <a:gd name="connsiteX2" fmla="*/ 2781296 w 3156092"/>
              <a:gd name="connsiteY2" fmla="*/ 20935 h 3442494"/>
              <a:gd name="connsiteX3" fmla="*/ 3156092 w 3156092"/>
              <a:gd name="connsiteY3" fmla="*/ 1247934 h 3442494"/>
              <a:gd name="connsiteX4" fmla="*/ 961532 w 3156092"/>
              <a:gd name="connsiteY4" fmla="*/ 3442494 h 3442494"/>
              <a:gd name="connsiteX5" fmla="*/ 107310 w 3156092"/>
              <a:gd name="connsiteY5" fmla="*/ 3270035 h 3442494"/>
              <a:gd name="connsiteX6" fmla="*/ 0 w 3156092"/>
              <a:gd name="connsiteY6" fmla="*/ 3218341 h 3442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56092" h="3442494">
                <a:moveTo>
                  <a:pt x="0" y="0"/>
                </a:moveTo>
                <a:lnTo>
                  <a:pt x="2765641" y="0"/>
                </a:lnTo>
                <a:lnTo>
                  <a:pt x="2781296" y="20935"/>
                </a:lnTo>
                <a:cubicBezTo>
                  <a:pt x="3017923" y="371189"/>
                  <a:pt x="3156092" y="793426"/>
                  <a:pt x="3156092" y="1247934"/>
                </a:cubicBezTo>
                <a:cubicBezTo>
                  <a:pt x="3156092" y="2459956"/>
                  <a:pt x="2173554" y="3442494"/>
                  <a:pt x="961532" y="3442494"/>
                </a:cubicBezTo>
                <a:cubicBezTo>
                  <a:pt x="658527" y="3442494"/>
                  <a:pt x="369864" y="3381086"/>
                  <a:pt x="107310" y="3270035"/>
                </a:cubicBezTo>
                <a:lnTo>
                  <a:pt x="0" y="3218341"/>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39" name="Freeform: Shape 1038">
            <a:extLst>
              <a:ext uri="{FF2B5EF4-FFF2-40B4-BE49-F238E27FC236}">
                <a16:creationId xmlns:a16="http://schemas.microsoft.com/office/drawing/2014/main" id="{BC3318E7-A970-4403-9682-E7D4299768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 y="-1"/>
            <a:ext cx="3005349" cy="3291750"/>
          </a:xfrm>
          <a:custGeom>
            <a:avLst/>
            <a:gdLst>
              <a:gd name="connsiteX0" fmla="*/ 0 w 3005349"/>
              <a:gd name="connsiteY0" fmla="*/ 0 h 3291750"/>
              <a:gd name="connsiteX1" fmla="*/ 2577617 w 3005349"/>
              <a:gd name="connsiteY1" fmla="*/ 0 h 3291750"/>
              <a:gd name="connsiteX2" fmla="*/ 2656297 w 3005349"/>
              <a:gd name="connsiteY2" fmla="*/ 105217 h 3291750"/>
              <a:gd name="connsiteX3" fmla="*/ 3005349 w 3005349"/>
              <a:gd name="connsiteY3" fmla="*/ 1247934 h 3291750"/>
              <a:gd name="connsiteX4" fmla="*/ 961533 w 3005349"/>
              <a:gd name="connsiteY4" fmla="*/ 3291750 h 3291750"/>
              <a:gd name="connsiteX5" fmla="*/ 165988 w 3005349"/>
              <a:gd name="connsiteY5" fmla="*/ 3131137 h 3291750"/>
              <a:gd name="connsiteX6" fmla="*/ 0 w 3005349"/>
              <a:gd name="connsiteY6" fmla="*/ 3051176 h 3291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05349" h="3291750">
                <a:moveTo>
                  <a:pt x="0" y="0"/>
                </a:moveTo>
                <a:lnTo>
                  <a:pt x="2577617" y="0"/>
                </a:lnTo>
                <a:lnTo>
                  <a:pt x="2656297" y="105217"/>
                </a:lnTo>
                <a:cubicBezTo>
                  <a:pt x="2876670" y="431412"/>
                  <a:pt x="3005349" y="824646"/>
                  <a:pt x="3005349" y="1247934"/>
                </a:cubicBezTo>
                <a:cubicBezTo>
                  <a:pt x="3005349" y="2376702"/>
                  <a:pt x="2090301" y="3291750"/>
                  <a:pt x="961533" y="3291750"/>
                </a:cubicBezTo>
                <a:cubicBezTo>
                  <a:pt x="679341" y="3291750"/>
                  <a:pt x="410507" y="3234560"/>
                  <a:pt x="165988" y="3131137"/>
                </a:cubicBezTo>
                <a:lnTo>
                  <a:pt x="0" y="3051176"/>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028" name="Picture 4" descr="Premium Vector | Red flasher siren with text sos vector icon isolated on  white background. alert flashing lights in a flat style. siren police or  ambulance light. simple helpline emergency sos sign.">
            <a:extLst>
              <a:ext uri="{FF2B5EF4-FFF2-40B4-BE49-F238E27FC236}">
                <a16:creationId xmlns:a16="http://schemas.microsoft.com/office/drawing/2014/main" id="{7B0CF5FA-266D-0290-FB65-00E304FCFAAD}"/>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38396" y="312385"/>
            <a:ext cx="2216694" cy="2216694"/>
          </a:xfrm>
          <a:prstGeom prst="rect">
            <a:avLst/>
          </a:prstGeom>
          <a:noFill/>
          <a:extLst>
            <a:ext uri="{909E8E84-426E-40DD-AFC4-6F175D3DCCD1}">
              <a14:hiddenFill xmlns:a14="http://schemas.microsoft.com/office/drawing/2010/main">
                <a:solidFill>
                  <a:srgbClr val="FFFFFF"/>
                </a:solidFill>
              </a14:hiddenFill>
            </a:ext>
          </a:extLst>
        </p:spPr>
      </p:pic>
      <p:sp>
        <p:nvSpPr>
          <p:cNvPr id="1041" name="Oval 1040">
            <a:extLst>
              <a:ext uri="{FF2B5EF4-FFF2-40B4-BE49-F238E27FC236}">
                <a16:creationId xmlns:a16="http://schemas.microsoft.com/office/drawing/2014/main" id="{3B50BB8F-1CF3-4420-A246-F2AE47F17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68141" y="459337"/>
            <a:ext cx="3163824" cy="3163824"/>
          </a:xfrm>
          <a:prstGeom prst="ellipse">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43" name="Freeform: Shape 1042">
            <a:extLst>
              <a:ext uri="{FF2B5EF4-FFF2-40B4-BE49-F238E27FC236}">
                <a16:creationId xmlns:a16="http://schemas.microsoft.com/office/drawing/2014/main" id="{7F871D6D-54EF-4FAA-A4E3-1F4D4F8D61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32733" y="623929"/>
            <a:ext cx="2834640" cy="2834640"/>
          </a:xfrm>
          <a:custGeom>
            <a:avLst/>
            <a:gdLst>
              <a:gd name="connsiteX0" fmla="*/ 1417320 w 2834640"/>
              <a:gd name="connsiteY0" fmla="*/ 0 h 2834640"/>
              <a:gd name="connsiteX1" fmla="*/ 2834640 w 2834640"/>
              <a:gd name="connsiteY1" fmla="*/ 1417320 h 2834640"/>
              <a:gd name="connsiteX2" fmla="*/ 1417320 w 2834640"/>
              <a:gd name="connsiteY2" fmla="*/ 2834640 h 2834640"/>
              <a:gd name="connsiteX3" fmla="*/ 0 w 2834640"/>
              <a:gd name="connsiteY3" fmla="*/ 1417320 h 2834640"/>
              <a:gd name="connsiteX4" fmla="*/ 1417320 w 2834640"/>
              <a:gd name="connsiteY4" fmla="*/ 0 h 28346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640" h="2834640">
                <a:moveTo>
                  <a:pt x="1417320" y="0"/>
                </a:moveTo>
                <a:cubicBezTo>
                  <a:pt x="2200084" y="0"/>
                  <a:pt x="2834640" y="634556"/>
                  <a:pt x="2834640" y="1417320"/>
                </a:cubicBezTo>
                <a:cubicBezTo>
                  <a:pt x="2834640" y="2200084"/>
                  <a:pt x="2200084" y="2834640"/>
                  <a:pt x="1417320" y="2834640"/>
                </a:cubicBezTo>
                <a:cubicBezTo>
                  <a:pt x="634556" y="2834640"/>
                  <a:pt x="0" y="2200084"/>
                  <a:pt x="0" y="1417320"/>
                </a:cubicBezTo>
                <a:cubicBezTo>
                  <a:pt x="0" y="634556"/>
                  <a:pt x="634556" y="0"/>
                  <a:pt x="141732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1032" name="Picture 8" descr="10,082 3d Graph Going Up Stock Photos, Pictures &amp; Royalty-Free Images -  iStock">
            <a:extLst>
              <a:ext uri="{FF2B5EF4-FFF2-40B4-BE49-F238E27FC236}">
                <a16:creationId xmlns:a16="http://schemas.microsoft.com/office/drawing/2014/main" id="{8570D8D1-1908-8F25-2C44-33AC3313CA09}"/>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b="14433"/>
          <a:stretch/>
        </p:blipFill>
        <p:spPr bwMode="auto">
          <a:xfrm>
            <a:off x="4276725" y="1332742"/>
            <a:ext cx="1914525" cy="1507145"/>
          </a:xfrm>
          <a:prstGeom prst="rect">
            <a:avLst/>
          </a:prstGeom>
          <a:noFill/>
          <a:extLst>
            <a:ext uri="{909E8E84-426E-40DD-AFC4-6F175D3DCCD1}">
              <a14:hiddenFill xmlns:a14="http://schemas.microsoft.com/office/drawing/2010/main">
                <a:solidFill>
                  <a:srgbClr val="FFFFFF"/>
                </a:solidFill>
              </a14:hiddenFill>
            </a:ext>
          </a:extLst>
        </p:spPr>
      </p:pic>
      <p:sp>
        <p:nvSpPr>
          <p:cNvPr id="1045" name="Freeform: Shape 1044">
            <a:extLst>
              <a:ext uri="{FF2B5EF4-FFF2-40B4-BE49-F238E27FC236}">
                <a16:creationId xmlns:a16="http://schemas.microsoft.com/office/drawing/2014/main" id="{6E6E2C1E-E9BB-473F-9B15-9231E36D85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56150" y="2364552"/>
            <a:ext cx="3835850" cy="4493449"/>
          </a:xfrm>
          <a:custGeom>
            <a:avLst/>
            <a:gdLst>
              <a:gd name="connsiteX0" fmla="*/ 2839212 w 3835850"/>
              <a:gd name="connsiteY0" fmla="*/ 0 h 4493449"/>
              <a:gd name="connsiteX1" fmla="*/ 3683507 w 3835850"/>
              <a:gd name="connsiteY1" fmla="*/ 127646 h 4493449"/>
              <a:gd name="connsiteX2" fmla="*/ 3835850 w 3835850"/>
              <a:gd name="connsiteY2" fmla="*/ 183404 h 4493449"/>
              <a:gd name="connsiteX3" fmla="*/ 3835850 w 3835850"/>
              <a:gd name="connsiteY3" fmla="*/ 4493449 h 4493449"/>
              <a:gd name="connsiteX4" fmla="*/ 534850 w 3835850"/>
              <a:gd name="connsiteY4" fmla="*/ 4493449 h 4493449"/>
              <a:gd name="connsiteX5" fmla="*/ 484893 w 3835850"/>
              <a:gd name="connsiteY5" fmla="*/ 4426642 h 4493449"/>
              <a:gd name="connsiteX6" fmla="*/ 0 w 3835850"/>
              <a:gd name="connsiteY6" fmla="*/ 2839212 h 4493449"/>
              <a:gd name="connsiteX7" fmla="*/ 2839212 w 3835850"/>
              <a:gd name="connsiteY7" fmla="*/ 0 h 4493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835850" h="4493449">
                <a:moveTo>
                  <a:pt x="2839212" y="0"/>
                </a:moveTo>
                <a:cubicBezTo>
                  <a:pt x="3133222" y="0"/>
                  <a:pt x="3416794" y="44689"/>
                  <a:pt x="3683507" y="127646"/>
                </a:cubicBezTo>
                <a:lnTo>
                  <a:pt x="3835850" y="183404"/>
                </a:lnTo>
                <a:lnTo>
                  <a:pt x="3835850" y="4493449"/>
                </a:lnTo>
                <a:lnTo>
                  <a:pt x="534850" y="4493449"/>
                </a:lnTo>
                <a:lnTo>
                  <a:pt x="484893" y="4426642"/>
                </a:lnTo>
                <a:cubicBezTo>
                  <a:pt x="178757" y="3973501"/>
                  <a:pt x="0" y="3427232"/>
                  <a:pt x="0" y="2839212"/>
                </a:cubicBezTo>
                <a:cubicBezTo>
                  <a:pt x="0" y="1271159"/>
                  <a:pt x="1271159" y="0"/>
                  <a:pt x="2839212" y="0"/>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47" name="Freeform: Shape 1046">
            <a:extLst>
              <a:ext uri="{FF2B5EF4-FFF2-40B4-BE49-F238E27FC236}">
                <a16:creationId xmlns:a16="http://schemas.microsoft.com/office/drawing/2014/main" id="{3864C5F7-9C3C-44B2-B562-3C9187F97F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07371" y="1"/>
            <a:ext cx="3986784" cy="2427765"/>
          </a:xfrm>
          <a:custGeom>
            <a:avLst/>
            <a:gdLst>
              <a:gd name="connsiteX0" fmla="*/ 48890 w 3986784"/>
              <a:gd name="connsiteY0" fmla="*/ 0 h 2427765"/>
              <a:gd name="connsiteX1" fmla="*/ 3937894 w 3986784"/>
              <a:gd name="connsiteY1" fmla="*/ 0 h 2427765"/>
              <a:gd name="connsiteX2" fmla="*/ 3946285 w 3986784"/>
              <a:gd name="connsiteY2" fmla="*/ 32635 h 2427765"/>
              <a:gd name="connsiteX3" fmla="*/ 3986784 w 3986784"/>
              <a:gd name="connsiteY3" fmla="*/ 434373 h 2427765"/>
              <a:gd name="connsiteX4" fmla="*/ 1993392 w 3986784"/>
              <a:gd name="connsiteY4" fmla="*/ 2427765 h 2427765"/>
              <a:gd name="connsiteX5" fmla="*/ 0 w 3986784"/>
              <a:gd name="connsiteY5" fmla="*/ 434373 h 2427765"/>
              <a:gd name="connsiteX6" fmla="*/ 40499 w 3986784"/>
              <a:gd name="connsiteY6" fmla="*/ 32635 h 24277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86784" h="2427765">
                <a:moveTo>
                  <a:pt x="48890" y="0"/>
                </a:moveTo>
                <a:lnTo>
                  <a:pt x="3937894" y="0"/>
                </a:lnTo>
                <a:lnTo>
                  <a:pt x="3946285" y="32635"/>
                </a:lnTo>
                <a:cubicBezTo>
                  <a:pt x="3972839" y="162400"/>
                  <a:pt x="3986784" y="296758"/>
                  <a:pt x="3986784" y="434373"/>
                </a:cubicBezTo>
                <a:cubicBezTo>
                  <a:pt x="3986784" y="1535293"/>
                  <a:pt x="3094312" y="2427765"/>
                  <a:pt x="1993392" y="2427765"/>
                </a:cubicBezTo>
                <a:cubicBezTo>
                  <a:pt x="892472" y="2427765"/>
                  <a:pt x="0" y="1535293"/>
                  <a:pt x="0" y="434373"/>
                </a:cubicBezTo>
                <a:cubicBezTo>
                  <a:pt x="0" y="296758"/>
                  <a:pt x="13945" y="162400"/>
                  <a:pt x="40499" y="32635"/>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49" name="Freeform: Shape 1048">
            <a:extLst>
              <a:ext uri="{FF2B5EF4-FFF2-40B4-BE49-F238E27FC236}">
                <a16:creationId xmlns:a16="http://schemas.microsoft.com/office/drawing/2014/main" id="{1C633F89-CD86-4B32-ACC7-76B3DFFBF0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71962" y="3"/>
            <a:ext cx="3657600" cy="2263173"/>
          </a:xfrm>
          <a:custGeom>
            <a:avLst/>
            <a:gdLst>
              <a:gd name="connsiteX0" fmla="*/ 54075 w 3657600"/>
              <a:gd name="connsiteY0" fmla="*/ 0 h 2263173"/>
              <a:gd name="connsiteX1" fmla="*/ 3603525 w 3657600"/>
              <a:gd name="connsiteY1" fmla="*/ 0 h 2263173"/>
              <a:gd name="connsiteX2" fmla="*/ 3620445 w 3657600"/>
              <a:gd name="connsiteY2" fmla="*/ 65806 h 2263173"/>
              <a:gd name="connsiteX3" fmla="*/ 3657600 w 3657600"/>
              <a:gd name="connsiteY3" fmla="*/ 434373 h 2263173"/>
              <a:gd name="connsiteX4" fmla="*/ 1828800 w 3657600"/>
              <a:gd name="connsiteY4" fmla="*/ 2263173 h 2263173"/>
              <a:gd name="connsiteX5" fmla="*/ 0 w 3657600"/>
              <a:gd name="connsiteY5" fmla="*/ 434373 h 2263173"/>
              <a:gd name="connsiteX6" fmla="*/ 37155 w 3657600"/>
              <a:gd name="connsiteY6" fmla="*/ 65806 h 22631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57600" h="2263173">
                <a:moveTo>
                  <a:pt x="54075" y="0"/>
                </a:moveTo>
                <a:lnTo>
                  <a:pt x="3603525" y="0"/>
                </a:lnTo>
                <a:lnTo>
                  <a:pt x="3620445" y="65806"/>
                </a:lnTo>
                <a:cubicBezTo>
                  <a:pt x="3644807" y="184856"/>
                  <a:pt x="3657600" y="308121"/>
                  <a:pt x="3657600" y="434373"/>
                </a:cubicBezTo>
                <a:cubicBezTo>
                  <a:pt x="3657600" y="1444391"/>
                  <a:pt x="2838818" y="2263173"/>
                  <a:pt x="1828800" y="2263173"/>
                </a:cubicBezTo>
                <a:cubicBezTo>
                  <a:pt x="818782" y="2263173"/>
                  <a:pt x="0" y="1444391"/>
                  <a:pt x="0" y="434373"/>
                </a:cubicBezTo>
                <a:cubicBezTo>
                  <a:pt x="0" y="308121"/>
                  <a:pt x="12794" y="184856"/>
                  <a:pt x="37155" y="65806"/>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026" name="Picture 2" descr="Historical Energy Bill Validation - Utility Bill Audit">
            <a:extLst>
              <a:ext uri="{FF2B5EF4-FFF2-40B4-BE49-F238E27FC236}">
                <a16:creationId xmlns:a16="http://schemas.microsoft.com/office/drawing/2014/main" id="{52D1FEE8-281B-58D0-939B-752783B27D46}"/>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25443" t="9310" r="25802" b="12071"/>
          <a:stretch/>
        </p:blipFill>
        <p:spPr bwMode="auto">
          <a:xfrm>
            <a:off x="8233191" y="182625"/>
            <a:ext cx="1549465" cy="1480399"/>
          </a:xfrm>
          <a:prstGeom prst="rect">
            <a:avLst/>
          </a:prstGeom>
          <a:noFill/>
          <a:extLst>
            <a:ext uri="{909E8E84-426E-40DD-AFC4-6F175D3DCCD1}">
              <a14:hiddenFill xmlns:a14="http://schemas.microsoft.com/office/drawing/2010/main">
                <a:solidFill>
                  <a:srgbClr val="FFFFFF"/>
                </a:solidFill>
              </a14:hiddenFill>
            </a:ext>
          </a:extLst>
        </p:spPr>
      </p:pic>
      <p:sp>
        <p:nvSpPr>
          <p:cNvPr id="1051" name="Freeform: Shape 1050">
            <a:extLst>
              <a:ext uri="{FF2B5EF4-FFF2-40B4-BE49-F238E27FC236}">
                <a16:creationId xmlns:a16="http://schemas.microsoft.com/office/drawing/2014/main" id="{C684BB5A-9B2C-40C0-A8F4-C812CDB97C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20674" y="2529078"/>
            <a:ext cx="3671324" cy="4328922"/>
          </a:xfrm>
          <a:custGeom>
            <a:avLst/>
            <a:gdLst>
              <a:gd name="connsiteX0" fmla="*/ 2674686 w 3671324"/>
              <a:gd name="connsiteY0" fmla="*/ 0 h 4328922"/>
              <a:gd name="connsiteX1" fmla="*/ 3470056 w 3671324"/>
              <a:gd name="connsiteY1" fmla="*/ 120249 h 4328922"/>
              <a:gd name="connsiteX2" fmla="*/ 3671324 w 3671324"/>
              <a:gd name="connsiteY2" fmla="*/ 193914 h 4328922"/>
              <a:gd name="connsiteX3" fmla="*/ 3671324 w 3671324"/>
              <a:gd name="connsiteY3" fmla="*/ 4328922 h 4328922"/>
              <a:gd name="connsiteX4" fmla="*/ 575538 w 3671324"/>
              <a:gd name="connsiteY4" fmla="*/ 4328922 h 4328922"/>
              <a:gd name="connsiteX5" fmla="*/ 456795 w 3671324"/>
              <a:gd name="connsiteY5" fmla="*/ 4170129 h 4328922"/>
              <a:gd name="connsiteX6" fmla="*/ 0 w 3671324"/>
              <a:gd name="connsiteY6" fmla="*/ 2674686 h 4328922"/>
              <a:gd name="connsiteX7" fmla="*/ 2674686 w 3671324"/>
              <a:gd name="connsiteY7" fmla="*/ 0 h 4328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71324" h="4328922">
                <a:moveTo>
                  <a:pt x="2674686" y="0"/>
                </a:moveTo>
                <a:cubicBezTo>
                  <a:pt x="2951659" y="0"/>
                  <a:pt x="3218799" y="42100"/>
                  <a:pt x="3470056" y="120249"/>
                </a:cubicBezTo>
                <a:lnTo>
                  <a:pt x="3671324" y="193914"/>
                </a:lnTo>
                <a:lnTo>
                  <a:pt x="3671324" y="4328922"/>
                </a:lnTo>
                <a:lnTo>
                  <a:pt x="575538" y="4328922"/>
                </a:lnTo>
                <a:lnTo>
                  <a:pt x="456795" y="4170129"/>
                </a:lnTo>
                <a:cubicBezTo>
                  <a:pt x="168398" y="3743246"/>
                  <a:pt x="0" y="3228632"/>
                  <a:pt x="0" y="2674686"/>
                </a:cubicBezTo>
                <a:cubicBezTo>
                  <a:pt x="0" y="1197498"/>
                  <a:pt x="1197498" y="0"/>
                  <a:pt x="2674686"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2" descr="55 Electricity Bill Payment Icons - Free in SVG, PNG, ICO - IconScout">
            <a:extLst>
              <a:ext uri="{FF2B5EF4-FFF2-40B4-BE49-F238E27FC236}">
                <a16:creationId xmlns:a16="http://schemas.microsoft.com/office/drawing/2014/main" id="{D60D95DC-C2AE-716D-14B3-D92A32020B30}"/>
              </a:ext>
            </a:extLst>
          </p:cNvPr>
          <p:cNvPicPr>
            <a:picLocks noChangeAspect="1" noChangeArrowheads="1"/>
          </p:cNvPicPr>
          <p:nvPr/>
        </p:nvPicPr>
        <p:blipFill>
          <a:blip r:embed="rId6">
            <a:extLst>
              <a:ext uri="{28A0092B-C50C-407E-A947-70E740481C1C}">
                <a14:useLocalDpi xmlns:a14="http://schemas.microsoft.com/office/drawing/2010/main" val="0"/>
              </a:ext>
            </a:extLst>
          </a:blip>
          <a:stretch>
            <a:fillRect/>
          </a:stretch>
        </p:blipFill>
        <p:spPr bwMode="auto">
          <a:xfrm>
            <a:off x="9370670" y="3789788"/>
            <a:ext cx="2633045" cy="263304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08DF7769-BC17-23EE-8D3B-EC97A07D1635}"/>
              </a:ext>
            </a:extLst>
          </p:cNvPr>
          <p:cNvSpPr txBox="1"/>
          <p:nvPr/>
        </p:nvSpPr>
        <p:spPr>
          <a:xfrm>
            <a:off x="4039870" y="6527285"/>
            <a:ext cx="3651250" cy="307777"/>
          </a:xfrm>
          <a:prstGeom prst="rect">
            <a:avLst/>
          </a:prstGeom>
          <a:noFill/>
        </p:spPr>
        <p:txBody>
          <a:bodyPr wrap="square">
            <a:spAutoFit/>
          </a:bodyPr>
          <a:lstStyle/>
          <a:p>
            <a:pPr>
              <a:spcAft>
                <a:spcPts val="600"/>
              </a:spcAft>
            </a:pPr>
            <a:r>
              <a:rPr lang="en-US" sz="1400" dirty="0">
                <a:latin typeface="Franklin Gothic Book" panose="020B0503020102020204" pitchFamily="34" charset="0"/>
              </a:rPr>
              <a:t>CFG Software Engineering: Group 4 Project</a:t>
            </a:r>
            <a:endParaRPr lang="en-GB" sz="1400">
              <a:latin typeface="Franklin Gothic Book" panose="020B0503020102020204" pitchFamily="34" charset="0"/>
            </a:endParaRPr>
          </a:p>
        </p:txBody>
      </p:sp>
    </p:spTree>
    <p:extLst>
      <p:ext uri="{BB962C8B-B14F-4D97-AF65-F5344CB8AC3E}">
        <p14:creationId xmlns:p14="http://schemas.microsoft.com/office/powerpoint/2010/main" val="1040213757"/>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Premium Vector | Red flasher siren with text sos vector icon isolated on  white background. alert flashing lights in a flat style. siren police or  ambulance light. simple helpline emergency sos sign.">
            <a:extLst>
              <a:ext uri="{FF2B5EF4-FFF2-40B4-BE49-F238E27FC236}">
                <a16:creationId xmlns:a16="http://schemas.microsoft.com/office/drawing/2014/main" id="{15479CAE-75E4-720B-2DAC-CD1986A2D50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51440" y="4673600"/>
            <a:ext cx="1940560" cy="1940560"/>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a:extLst>
              <a:ext uri="{FF2B5EF4-FFF2-40B4-BE49-F238E27FC236}">
                <a16:creationId xmlns:a16="http://schemas.microsoft.com/office/drawing/2014/main" id="{E13065D8-72FF-7B3B-7678-D22375147E2C}"/>
              </a:ext>
            </a:extLst>
          </p:cNvPr>
          <p:cNvSpPr txBox="1">
            <a:spLocks/>
          </p:cNvSpPr>
          <p:nvPr/>
        </p:nvSpPr>
        <p:spPr>
          <a:xfrm>
            <a:off x="2561886" y="180815"/>
            <a:ext cx="7068228" cy="1325563"/>
          </a:xfrm>
          <a:prstGeom prst="rect">
            <a:avLst/>
          </a:prstGeom>
        </p:spPr>
        <p:txBody>
          <a:bodyPr vert="horz" lIns="91440" tIns="45720" rIns="91440" bIns="45720" rtlCol="0" anchor="ctr">
            <a:normAutofit fontScale="92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6600" dirty="0">
                <a:latin typeface="Franklin Gothic Demi" panose="020B0703020102020204" pitchFamily="34" charset="0"/>
              </a:rPr>
              <a:t>Future Development</a:t>
            </a:r>
          </a:p>
        </p:txBody>
      </p:sp>
      <p:sp>
        <p:nvSpPr>
          <p:cNvPr id="3" name="Content Placeholder 2">
            <a:extLst>
              <a:ext uri="{FF2B5EF4-FFF2-40B4-BE49-F238E27FC236}">
                <a16:creationId xmlns:a16="http://schemas.microsoft.com/office/drawing/2014/main" id="{1A2EF5BC-FE9C-7CBD-BA4B-371C694F454C}"/>
              </a:ext>
            </a:extLst>
          </p:cNvPr>
          <p:cNvSpPr>
            <a:spLocks noGrp="1"/>
          </p:cNvSpPr>
          <p:nvPr>
            <p:ph idx="1"/>
          </p:nvPr>
        </p:nvSpPr>
        <p:spPr>
          <a:xfrm>
            <a:off x="1102360" y="1815465"/>
            <a:ext cx="9484360" cy="4351338"/>
          </a:xfrm>
        </p:spPr>
        <p:txBody>
          <a:bodyPr/>
          <a:lstStyle/>
          <a:p>
            <a:pPr algn="ctr"/>
            <a:r>
              <a:rPr lang="en-GB" dirty="0">
                <a:latin typeface="Arial Nova Light" panose="020B0304020202020204" pitchFamily="34" charset="0"/>
              </a:rPr>
              <a:t>Use </a:t>
            </a:r>
            <a:r>
              <a:rPr lang="en-GB" dirty="0" err="1">
                <a:latin typeface="Arial Nova Light" panose="020B0304020202020204" pitchFamily="34" charset="0"/>
              </a:rPr>
              <a:t>Tkinter</a:t>
            </a:r>
            <a:r>
              <a:rPr lang="en-GB" dirty="0">
                <a:latin typeface="Arial Nova Light" panose="020B0304020202020204" pitchFamily="34" charset="0"/>
              </a:rPr>
              <a:t> for Frontend Development</a:t>
            </a:r>
          </a:p>
          <a:p>
            <a:pPr algn="ctr"/>
            <a:endParaRPr lang="en-GB" dirty="0">
              <a:latin typeface="Arial Nova Light" panose="020B0304020202020204" pitchFamily="34" charset="0"/>
            </a:endParaRPr>
          </a:p>
          <a:p>
            <a:pPr algn="ctr"/>
            <a:r>
              <a:rPr lang="en-GB" dirty="0">
                <a:latin typeface="Arial Nova Light" panose="020B0304020202020204" pitchFamily="34" charset="0"/>
              </a:rPr>
              <a:t>Add feature for user to delete their booking</a:t>
            </a:r>
          </a:p>
          <a:p>
            <a:pPr algn="ctr"/>
            <a:endParaRPr lang="en-GB" dirty="0">
              <a:latin typeface="Arial Nova Light" panose="020B0304020202020204" pitchFamily="34" charset="0"/>
            </a:endParaRPr>
          </a:p>
          <a:p>
            <a:pPr algn="ctr"/>
            <a:r>
              <a:rPr lang="en-GB" dirty="0">
                <a:latin typeface="Arial Nova Light" panose="020B0304020202020204" pitchFamily="34" charset="0"/>
              </a:rPr>
              <a:t>Have users sign in and out of their accounts, instead of navigating as guests</a:t>
            </a:r>
          </a:p>
          <a:p>
            <a:pPr algn="ctr"/>
            <a:endParaRPr lang="en-GB" dirty="0">
              <a:latin typeface="Arial Nova Light" panose="020B0304020202020204" pitchFamily="34" charset="0"/>
            </a:endParaRPr>
          </a:p>
          <a:p>
            <a:pPr algn="ctr"/>
            <a:r>
              <a:rPr lang="en-GB" dirty="0">
                <a:latin typeface="Arial Nova Light" panose="020B0304020202020204" pitchFamily="34" charset="0"/>
              </a:rPr>
              <a:t>Receive email notifications to confirm their booking with an advisor</a:t>
            </a:r>
          </a:p>
          <a:p>
            <a:pPr algn="ctr"/>
            <a:endParaRPr lang="en-GB" dirty="0">
              <a:latin typeface="Arial Nova Light" panose="020B0304020202020204" pitchFamily="34" charset="0"/>
            </a:endParaRPr>
          </a:p>
        </p:txBody>
      </p:sp>
    </p:spTree>
    <p:extLst>
      <p:ext uri="{BB962C8B-B14F-4D97-AF65-F5344CB8AC3E}">
        <p14:creationId xmlns:p14="http://schemas.microsoft.com/office/powerpoint/2010/main" val="38403655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9709EF27-DAC0-451F-0548-9C282202695A}"/>
              </a:ext>
            </a:extLst>
          </p:cNvPr>
          <p:cNvSpPr txBox="1">
            <a:spLocks/>
          </p:cNvSpPr>
          <p:nvPr/>
        </p:nvSpPr>
        <p:spPr>
          <a:xfrm>
            <a:off x="3863932" y="221455"/>
            <a:ext cx="6001428"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6600">
                <a:latin typeface="Franklin Gothic Demi" panose="020B0703020102020204" pitchFamily="34" charset="0"/>
              </a:rPr>
              <a:t>Conclusion</a:t>
            </a:r>
            <a:endParaRPr lang="en-GB" sz="6600" dirty="0">
              <a:latin typeface="Franklin Gothic Demi" panose="020B0703020102020204" pitchFamily="34" charset="0"/>
            </a:endParaRPr>
          </a:p>
        </p:txBody>
      </p:sp>
      <p:sp>
        <p:nvSpPr>
          <p:cNvPr id="2" name="Content Placeholder 2">
            <a:extLst>
              <a:ext uri="{FF2B5EF4-FFF2-40B4-BE49-F238E27FC236}">
                <a16:creationId xmlns:a16="http://schemas.microsoft.com/office/drawing/2014/main" id="{4E0D83DE-1CD6-6203-14CD-90C97471E7E2}"/>
              </a:ext>
            </a:extLst>
          </p:cNvPr>
          <p:cNvSpPr>
            <a:spLocks noGrp="1"/>
          </p:cNvSpPr>
          <p:nvPr>
            <p:ph idx="1"/>
          </p:nvPr>
        </p:nvSpPr>
        <p:spPr>
          <a:xfrm>
            <a:off x="838200" y="1713864"/>
            <a:ext cx="10515600" cy="4910455"/>
          </a:xfrm>
        </p:spPr>
        <p:txBody>
          <a:bodyPr>
            <a:normAutofit/>
          </a:bodyPr>
          <a:lstStyle/>
          <a:p>
            <a:pPr marL="0" indent="0">
              <a:buNone/>
            </a:pPr>
            <a:r>
              <a:rPr lang="en-GB" dirty="0">
                <a:latin typeface="Arial Nova Light" panose="020B0304020202020204" pitchFamily="34" charset="0"/>
              </a:rPr>
              <a:t>We have successfully developed a software application meeting the given requirements:</a:t>
            </a:r>
          </a:p>
          <a:p>
            <a:pPr marL="0" indent="0">
              <a:buNone/>
            </a:pPr>
            <a:endParaRPr lang="en-GB" dirty="0">
              <a:latin typeface="Arial Nova Light" panose="020B0304020202020204" pitchFamily="34" charset="0"/>
            </a:endParaRPr>
          </a:p>
          <a:p>
            <a:pPr algn="ctr">
              <a:buFont typeface="Wingdings" panose="05000000000000000000" pitchFamily="2" charset="2"/>
              <a:buChar char="ü"/>
            </a:pPr>
            <a:r>
              <a:rPr lang="en-GB" sz="2600" dirty="0">
                <a:latin typeface="Arial Nova Light" panose="020B0304020202020204" pitchFamily="34" charset="0"/>
              </a:rPr>
              <a:t> Using Python programming</a:t>
            </a:r>
          </a:p>
          <a:p>
            <a:pPr algn="ctr">
              <a:buFont typeface="Wingdings" panose="05000000000000000000" pitchFamily="2" charset="2"/>
              <a:buChar char="ü"/>
            </a:pPr>
            <a:r>
              <a:rPr lang="en-GB" sz="2600" dirty="0">
                <a:latin typeface="Arial Nova Light" panose="020B0304020202020204" pitchFamily="34" charset="0"/>
              </a:rPr>
              <a:t> Connecting to API</a:t>
            </a:r>
          </a:p>
          <a:p>
            <a:pPr algn="ctr">
              <a:buFont typeface="Wingdings" panose="05000000000000000000" pitchFamily="2" charset="2"/>
              <a:buChar char="ü"/>
            </a:pPr>
            <a:r>
              <a:rPr lang="en-GB" sz="2600" dirty="0">
                <a:latin typeface="Arial Nova Light" panose="020B0304020202020204" pitchFamily="34" charset="0"/>
              </a:rPr>
              <a:t> Utilising an SQL Database</a:t>
            </a:r>
          </a:p>
          <a:p>
            <a:pPr algn="ctr">
              <a:buFont typeface="Wingdings" panose="05000000000000000000" pitchFamily="2" charset="2"/>
              <a:buChar char="ü"/>
            </a:pPr>
            <a:endParaRPr lang="en-GB" sz="2600" dirty="0">
              <a:latin typeface="Arial Nova Light" panose="020B0304020202020204" pitchFamily="34" charset="0"/>
            </a:endParaRPr>
          </a:p>
          <a:p>
            <a:pPr algn="ctr">
              <a:buFont typeface="Wingdings" panose="05000000000000000000" pitchFamily="2" charset="2"/>
              <a:buChar char="ü"/>
            </a:pPr>
            <a:r>
              <a:rPr lang="en-GB" sz="2600" dirty="0">
                <a:latin typeface="Arial Nova Light" panose="020B0304020202020204" pitchFamily="34" charset="0"/>
              </a:rPr>
              <a:t> Built our own API endpoints</a:t>
            </a:r>
          </a:p>
          <a:p>
            <a:pPr algn="ctr">
              <a:buFont typeface="Wingdings" panose="05000000000000000000" pitchFamily="2" charset="2"/>
              <a:buChar char="ü"/>
            </a:pPr>
            <a:r>
              <a:rPr lang="en-GB" sz="2600" dirty="0">
                <a:latin typeface="Arial Nova Light" panose="020B0304020202020204" pitchFamily="34" charset="0"/>
              </a:rPr>
              <a:t> Used Decorators</a:t>
            </a:r>
          </a:p>
          <a:p>
            <a:pPr algn="ctr">
              <a:buFont typeface="Wingdings" panose="05000000000000000000" pitchFamily="2" charset="2"/>
              <a:buChar char="ü"/>
            </a:pPr>
            <a:r>
              <a:rPr lang="en-GB" sz="2600" dirty="0">
                <a:latin typeface="Arial Nova Light" panose="020B0304020202020204" pitchFamily="34" charset="0"/>
              </a:rPr>
              <a:t> Incorporated Recursive functions</a:t>
            </a:r>
          </a:p>
        </p:txBody>
      </p:sp>
      <p:pic>
        <p:nvPicPr>
          <p:cNvPr id="4098" name="Picture 2" descr="55 Electricity Bill Payment Icons - Free in SVG, PNG, ICO - IconScout">
            <a:extLst>
              <a:ext uri="{FF2B5EF4-FFF2-40B4-BE49-F238E27FC236}">
                <a16:creationId xmlns:a16="http://schemas.microsoft.com/office/drawing/2014/main" id="{C9C5DDB5-18BE-46D0-A217-F7131F7E958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0" y="4480559"/>
            <a:ext cx="2167571" cy="21675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24008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a:extLst>
              <a:ext uri="{FF2B5EF4-FFF2-40B4-BE49-F238E27FC236}">
                <a16:creationId xmlns:a16="http://schemas.microsoft.com/office/drawing/2014/main" id="{6AFA39F3-C829-F647-5944-83680EC50665}"/>
              </a:ext>
            </a:extLst>
          </p:cNvPr>
          <p:cNvSpPr>
            <a:spLocks noGrp="1"/>
          </p:cNvSpPr>
          <p:nvPr>
            <p:ph idx="1"/>
          </p:nvPr>
        </p:nvSpPr>
        <p:spPr>
          <a:xfrm>
            <a:off x="643468" y="1864261"/>
            <a:ext cx="4395892" cy="1325563"/>
          </a:xfrm>
        </p:spPr>
        <p:txBody>
          <a:bodyPr vert="horz" lIns="91440" tIns="45720" rIns="91440" bIns="45720" rtlCol="0">
            <a:normAutofit/>
          </a:bodyPr>
          <a:lstStyle/>
          <a:p>
            <a:pPr marL="0" indent="0">
              <a:buNone/>
            </a:pPr>
            <a:r>
              <a:rPr lang="en-US" sz="2400" kern="1200" dirty="0">
                <a:latin typeface="Arial Nova Light" panose="020B0304020202020204" pitchFamily="34" charset="0"/>
              </a:rPr>
              <a:t>Thank you! Your attention to our presentation has been greatly appreciated.</a:t>
            </a:r>
          </a:p>
        </p:txBody>
      </p:sp>
      <p:pic>
        <p:nvPicPr>
          <p:cNvPr id="7" name="Picture 6" descr="Graphical user interface, text, website&#10;&#10;Description automatically generated with medium confidence">
            <a:extLst>
              <a:ext uri="{FF2B5EF4-FFF2-40B4-BE49-F238E27FC236}">
                <a16:creationId xmlns:a16="http://schemas.microsoft.com/office/drawing/2014/main" id="{636F293C-74B1-5CBD-B108-A82D8F767274}"/>
              </a:ext>
            </a:extLst>
          </p:cNvPr>
          <p:cNvPicPr>
            <a:picLocks noChangeAspect="1"/>
          </p:cNvPicPr>
          <p:nvPr/>
        </p:nvPicPr>
        <p:blipFill>
          <a:blip r:embed="rId2"/>
          <a:stretch>
            <a:fillRect/>
          </a:stretch>
        </p:blipFill>
        <p:spPr>
          <a:xfrm>
            <a:off x="5295320" y="2087964"/>
            <a:ext cx="6253212" cy="3751926"/>
          </a:xfrm>
          <a:prstGeom prst="rect">
            <a:avLst/>
          </a:prstGeom>
        </p:spPr>
      </p:pic>
      <p:sp>
        <p:nvSpPr>
          <p:cNvPr id="2" name="Title 1">
            <a:extLst>
              <a:ext uri="{FF2B5EF4-FFF2-40B4-BE49-F238E27FC236}">
                <a16:creationId xmlns:a16="http://schemas.microsoft.com/office/drawing/2014/main" id="{4003D79B-EA96-86AF-3A44-8ABA62C3E797}"/>
              </a:ext>
            </a:extLst>
          </p:cNvPr>
          <p:cNvSpPr txBox="1">
            <a:spLocks/>
          </p:cNvSpPr>
          <p:nvPr/>
        </p:nvSpPr>
        <p:spPr>
          <a:xfrm>
            <a:off x="2959233" y="150825"/>
            <a:ext cx="6722788" cy="1325563"/>
          </a:xfrm>
          <a:prstGeom prst="rect">
            <a:avLst/>
          </a:prstGeom>
        </p:spPr>
        <p:txBody>
          <a:bodyPr vert="horz" lIns="91440" tIns="45720" rIns="91440" bIns="45720" rtlCol="0" anchor="ctr">
            <a:normAutofit fontScale="85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6600" dirty="0">
                <a:latin typeface="Franklin Gothic Demi" panose="020B0703020102020204" pitchFamily="34" charset="0"/>
              </a:rPr>
              <a:t>End of Presentation</a:t>
            </a:r>
          </a:p>
        </p:txBody>
      </p:sp>
    </p:spTree>
    <p:extLst>
      <p:ext uri="{BB962C8B-B14F-4D97-AF65-F5344CB8AC3E}">
        <p14:creationId xmlns:p14="http://schemas.microsoft.com/office/powerpoint/2010/main" val="31475870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55C834-7936-9005-4AB5-363946EC21A7}"/>
              </a:ext>
            </a:extLst>
          </p:cNvPr>
          <p:cNvSpPr>
            <a:spLocks noGrp="1"/>
          </p:cNvSpPr>
          <p:nvPr>
            <p:ph type="title"/>
          </p:nvPr>
        </p:nvSpPr>
        <p:spPr>
          <a:xfrm>
            <a:off x="4554812" y="81419"/>
            <a:ext cx="2185595" cy="1325563"/>
          </a:xfrm>
        </p:spPr>
        <p:txBody>
          <a:bodyPr>
            <a:normAutofit/>
          </a:bodyPr>
          <a:lstStyle/>
          <a:p>
            <a:r>
              <a:rPr lang="en-GB" sz="6600" dirty="0">
                <a:latin typeface="Franklin Gothic Demi" panose="020B0703020102020204" pitchFamily="34" charset="0"/>
              </a:rPr>
              <a:t>Team</a:t>
            </a:r>
          </a:p>
        </p:txBody>
      </p:sp>
      <p:sp>
        <p:nvSpPr>
          <p:cNvPr id="3" name="Content Placeholder 2">
            <a:extLst>
              <a:ext uri="{FF2B5EF4-FFF2-40B4-BE49-F238E27FC236}">
                <a16:creationId xmlns:a16="http://schemas.microsoft.com/office/drawing/2014/main" id="{23E32390-C4E5-E927-C87A-FE286B900CB1}"/>
              </a:ext>
            </a:extLst>
          </p:cNvPr>
          <p:cNvSpPr>
            <a:spLocks noGrp="1"/>
          </p:cNvSpPr>
          <p:nvPr>
            <p:ph idx="1"/>
          </p:nvPr>
        </p:nvSpPr>
        <p:spPr>
          <a:xfrm>
            <a:off x="2114850" y="1762267"/>
            <a:ext cx="2175116" cy="655619"/>
          </a:xfrm>
        </p:spPr>
        <p:txBody>
          <a:bodyPr/>
          <a:lstStyle/>
          <a:p>
            <a:pPr marL="0" indent="0" algn="l">
              <a:buNone/>
            </a:pPr>
            <a:r>
              <a:rPr lang="en-GB" b="1" i="0" dirty="0">
                <a:solidFill>
                  <a:srgbClr val="24292F"/>
                </a:solidFill>
                <a:effectLst/>
                <a:latin typeface="Arial Nova Light" panose="020B0304020202020204" pitchFamily="34" charset="0"/>
              </a:rPr>
              <a:t>Hye Ji Lee</a:t>
            </a:r>
            <a:endParaRPr lang="en-GB" b="1" dirty="0">
              <a:latin typeface="Arial Nova Light" panose="020B0304020202020204" pitchFamily="34" charset="0"/>
            </a:endParaRPr>
          </a:p>
        </p:txBody>
      </p:sp>
      <p:sp>
        <p:nvSpPr>
          <p:cNvPr id="11" name="TextBox 10">
            <a:extLst>
              <a:ext uri="{FF2B5EF4-FFF2-40B4-BE49-F238E27FC236}">
                <a16:creationId xmlns:a16="http://schemas.microsoft.com/office/drawing/2014/main" id="{3BEFE59A-0315-4E69-2A5C-E0E894000F06}"/>
              </a:ext>
            </a:extLst>
          </p:cNvPr>
          <p:cNvSpPr txBox="1"/>
          <p:nvPr/>
        </p:nvSpPr>
        <p:spPr>
          <a:xfrm>
            <a:off x="8722598" y="1694491"/>
            <a:ext cx="2992820" cy="523220"/>
          </a:xfrm>
          <a:prstGeom prst="rect">
            <a:avLst/>
          </a:prstGeom>
          <a:noFill/>
        </p:spPr>
        <p:txBody>
          <a:bodyPr wrap="square">
            <a:spAutoFit/>
          </a:bodyPr>
          <a:lstStyle/>
          <a:p>
            <a:pPr marL="0" indent="0" algn="l">
              <a:buNone/>
            </a:pPr>
            <a:r>
              <a:rPr lang="en-GB" sz="2800" b="1" i="0" dirty="0">
                <a:solidFill>
                  <a:srgbClr val="24292F"/>
                </a:solidFill>
                <a:effectLst/>
                <a:latin typeface="Arial Nova Light" panose="020B0304020202020204" pitchFamily="34" charset="0"/>
              </a:rPr>
              <a:t>Lindelani Moyo</a:t>
            </a:r>
            <a:endParaRPr lang="en-GB" sz="2800" b="1" dirty="0">
              <a:latin typeface="Arial Nova Light" panose="020B0304020202020204" pitchFamily="34" charset="0"/>
            </a:endParaRPr>
          </a:p>
        </p:txBody>
      </p:sp>
      <p:sp>
        <p:nvSpPr>
          <p:cNvPr id="14" name="Content Placeholder 2">
            <a:extLst>
              <a:ext uri="{FF2B5EF4-FFF2-40B4-BE49-F238E27FC236}">
                <a16:creationId xmlns:a16="http://schemas.microsoft.com/office/drawing/2014/main" id="{F1AA8F94-AED9-22B1-5300-FD2087D9C469}"/>
              </a:ext>
            </a:extLst>
          </p:cNvPr>
          <p:cNvSpPr txBox="1">
            <a:spLocks/>
          </p:cNvSpPr>
          <p:nvPr/>
        </p:nvSpPr>
        <p:spPr>
          <a:xfrm>
            <a:off x="2176496" y="4563932"/>
            <a:ext cx="2175116" cy="65561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l">
              <a:buNone/>
            </a:pPr>
            <a:r>
              <a:rPr lang="en-GB" b="1" i="0" dirty="0" err="1">
                <a:solidFill>
                  <a:srgbClr val="24292F"/>
                </a:solidFill>
                <a:effectLst/>
                <a:latin typeface="Arial Nova Light" panose="020B0304020202020204" pitchFamily="34" charset="0"/>
              </a:rPr>
              <a:t>Naimah</a:t>
            </a:r>
            <a:r>
              <a:rPr lang="en-GB" b="1" i="0" dirty="0">
                <a:solidFill>
                  <a:srgbClr val="24292F"/>
                </a:solidFill>
                <a:effectLst/>
                <a:latin typeface="Arial Nova Light" panose="020B0304020202020204" pitchFamily="34" charset="0"/>
              </a:rPr>
              <a:t> Riaz</a:t>
            </a:r>
          </a:p>
        </p:txBody>
      </p:sp>
      <p:sp>
        <p:nvSpPr>
          <p:cNvPr id="15" name="Content Placeholder 2">
            <a:extLst>
              <a:ext uri="{FF2B5EF4-FFF2-40B4-BE49-F238E27FC236}">
                <a16:creationId xmlns:a16="http://schemas.microsoft.com/office/drawing/2014/main" id="{76F468CD-BFFB-4DD4-A3B9-B61403A5DB77}"/>
              </a:ext>
            </a:extLst>
          </p:cNvPr>
          <p:cNvSpPr txBox="1">
            <a:spLocks/>
          </p:cNvSpPr>
          <p:nvPr/>
        </p:nvSpPr>
        <p:spPr>
          <a:xfrm>
            <a:off x="8790350" y="4592290"/>
            <a:ext cx="2793155" cy="65561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l">
              <a:buNone/>
            </a:pPr>
            <a:r>
              <a:rPr lang="en-GB" b="1" i="0" dirty="0">
                <a:solidFill>
                  <a:srgbClr val="24292F"/>
                </a:solidFill>
                <a:effectLst/>
                <a:latin typeface="Arial Nova Light" panose="020B0304020202020204" pitchFamily="34" charset="0"/>
              </a:rPr>
              <a:t>Nikita </a:t>
            </a:r>
            <a:r>
              <a:rPr lang="en-GB" b="1" i="0" dirty="0" err="1">
                <a:solidFill>
                  <a:srgbClr val="24292F"/>
                </a:solidFill>
                <a:effectLst/>
                <a:latin typeface="Arial Nova Light" panose="020B0304020202020204" pitchFamily="34" charset="0"/>
              </a:rPr>
              <a:t>Simarmata</a:t>
            </a:r>
            <a:endParaRPr lang="en-GB" b="1" dirty="0">
              <a:latin typeface="Arial Nova Light" panose="020B0304020202020204" pitchFamily="34" charset="0"/>
            </a:endParaRPr>
          </a:p>
        </p:txBody>
      </p:sp>
      <p:sp>
        <p:nvSpPr>
          <p:cNvPr id="18" name="TextBox 17">
            <a:extLst>
              <a:ext uri="{FF2B5EF4-FFF2-40B4-BE49-F238E27FC236}">
                <a16:creationId xmlns:a16="http://schemas.microsoft.com/office/drawing/2014/main" id="{77D6B804-7BCB-2E0E-AE14-6AB6F989C87A}"/>
              </a:ext>
            </a:extLst>
          </p:cNvPr>
          <p:cNvSpPr txBox="1"/>
          <p:nvPr/>
        </p:nvSpPr>
        <p:spPr>
          <a:xfrm>
            <a:off x="9325876" y="2314285"/>
            <a:ext cx="2717594" cy="923330"/>
          </a:xfrm>
          <a:prstGeom prst="rect">
            <a:avLst/>
          </a:prstGeom>
          <a:noFill/>
        </p:spPr>
        <p:txBody>
          <a:bodyPr wrap="square" rtlCol="0">
            <a:spAutoFit/>
          </a:bodyPr>
          <a:lstStyle/>
          <a:p>
            <a:r>
              <a:rPr lang="en-GB" dirty="0">
                <a:latin typeface="Arial Nova Light" panose="020B0304020202020204" pitchFamily="34" charset="0"/>
              </a:rPr>
              <a:t>/Lindelani</a:t>
            </a:r>
          </a:p>
          <a:p>
            <a:endParaRPr lang="en-GB" dirty="0">
              <a:latin typeface="Arial Nova Light" panose="020B0304020202020204" pitchFamily="34" charset="0"/>
            </a:endParaRPr>
          </a:p>
          <a:p>
            <a:r>
              <a:rPr lang="en-GB" dirty="0">
                <a:latin typeface="Arial Nova Light" panose="020B0304020202020204" pitchFamily="34" charset="0"/>
              </a:rPr>
              <a:t>/</a:t>
            </a:r>
            <a:r>
              <a:rPr lang="en-GB" dirty="0" err="1">
                <a:latin typeface="Arial Nova Light" panose="020B0304020202020204" pitchFamily="34" charset="0"/>
              </a:rPr>
              <a:t>codinglinde</a:t>
            </a:r>
            <a:endParaRPr lang="en-GB" dirty="0">
              <a:latin typeface="Arial Nova Light" panose="020B0304020202020204" pitchFamily="34" charset="0"/>
            </a:endParaRPr>
          </a:p>
        </p:txBody>
      </p:sp>
      <p:pic>
        <p:nvPicPr>
          <p:cNvPr id="4098" name="Picture 2" descr="Social Login – LinkedIn | apps">
            <a:extLst>
              <a:ext uri="{FF2B5EF4-FFF2-40B4-BE49-F238E27FC236}">
                <a16:creationId xmlns:a16="http://schemas.microsoft.com/office/drawing/2014/main" id="{064CC1F9-98EB-FD63-65F4-08CA9EECAD7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09333" y="2303929"/>
            <a:ext cx="387831" cy="387831"/>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GitHub Logos and Usage · GitHub">
            <a:extLst>
              <a:ext uri="{FF2B5EF4-FFF2-40B4-BE49-F238E27FC236}">
                <a16:creationId xmlns:a16="http://schemas.microsoft.com/office/drawing/2014/main" id="{15A5C55A-1001-F0A8-8FF0-02BBD2E834C4}"/>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7276" t="10757" r="8066" b="10831"/>
          <a:stretch/>
        </p:blipFill>
        <p:spPr bwMode="auto">
          <a:xfrm>
            <a:off x="8828909" y="2809355"/>
            <a:ext cx="387831" cy="359217"/>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316F5AE3-A450-C6B8-F14F-60D164245D08}"/>
              </a:ext>
            </a:extLst>
          </p:cNvPr>
          <p:cNvSpPr txBox="1"/>
          <p:nvPr/>
        </p:nvSpPr>
        <p:spPr>
          <a:xfrm>
            <a:off x="9367853" y="5150529"/>
            <a:ext cx="2717594" cy="923330"/>
          </a:xfrm>
          <a:prstGeom prst="rect">
            <a:avLst/>
          </a:prstGeom>
          <a:noFill/>
        </p:spPr>
        <p:txBody>
          <a:bodyPr wrap="square" rtlCol="0">
            <a:spAutoFit/>
          </a:bodyPr>
          <a:lstStyle/>
          <a:p>
            <a:r>
              <a:rPr lang="en-GB" dirty="0">
                <a:latin typeface="Arial Nova Light" panose="020B0304020202020204" pitchFamily="34" charset="0"/>
              </a:rPr>
              <a:t>/</a:t>
            </a:r>
            <a:r>
              <a:rPr lang="en-GB" b="0" i="0" dirty="0" err="1">
                <a:solidFill>
                  <a:srgbClr val="1D1C1D"/>
                </a:solidFill>
                <a:effectLst/>
                <a:latin typeface="Arial Nova Light" panose="020B0304020202020204" pitchFamily="34" charset="0"/>
              </a:rPr>
              <a:t>nikitasimarmata</a:t>
            </a:r>
            <a:endParaRPr lang="en-GB" dirty="0">
              <a:latin typeface="Arial Nova Light" panose="020B0304020202020204" pitchFamily="34" charset="0"/>
            </a:endParaRPr>
          </a:p>
          <a:p>
            <a:endParaRPr lang="en-GB" dirty="0">
              <a:latin typeface="Arial Nova Light" panose="020B0304020202020204" pitchFamily="34" charset="0"/>
            </a:endParaRPr>
          </a:p>
          <a:p>
            <a:r>
              <a:rPr lang="en-GB" dirty="0">
                <a:latin typeface="Arial Nova Light" panose="020B0304020202020204" pitchFamily="34" charset="0"/>
              </a:rPr>
              <a:t>/</a:t>
            </a:r>
          </a:p>
        </p:txBody>
      </p:sp>
      <p:pic>
        <p:nvPicPr>
          <p:cNvPr id="16" name="Picture 2" descr="Social Login – LinkedIn | apps">
            <a:extLst>
              <a:ext uri="{FF2B5EF4-FFF2-40B4-BE49-F238E27FC236}">
                <a16:creationId xmlns:a16="http://schemas.microsoft.com/office/drawing/2014/main" id="{BE8E2B5C-D942-7769-A533-C8A4D375392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51310" y="5140173"/>
            <a:ext cx="387831" cy="387831"/>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4" descr="GitHub Logos and Usage · GitHub">
            <a:extLst>
              <a:ext uri="{FF2B5EF4-FFF2-40B4-BE49-F238E27FC236}">
                <a16:creationId xmlns:a16="http://schemas.microsoft.com/office/drawing/2014/main" id="{3CF269B1-D62A-5348-FE86-55AD65A62582}"/>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7276" t="10757" r="8066" b="10831"/>
          <a:stretch/>
        </p:blipFill>
        <p:spPr bwMode="auto">
          <a:xfrm>
            <a:off x="8870886" y="5645599"/>
            <a:ext cx="387831" cy="359217"/>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a:extLst>
              <a:ext uri="{FF2B5EF4-FFF2-40B4-BE49-F238E27FC236}">
                <a16:creationId xmlns:a16="http://schemas.microsoft.com/office/drawing/2014/main" id="{9ED031DB-D18F-4557-CAB4-59BE781A474B}"/>
              </a:ext>
            </a:extLst>
          </p:cNvPr>
          <p:cNvSpPr txBox="1"/>
          <p:nvPr/>
        </p:nvSpPr>
        <p:spPr>
          <a:xfrm>
            <a:off x="2750861" y="5081486"/>
            <a:ext cx="2717594" cy="923330"/>
          </a:xfrm>
          <a:prstGeom prst="rect">
            <a:avLst/>
          </a:prstGeom>
          <a:noFill/>
        </p:spPr>
        <p:txBody>
          <a:bodyPr wrap="square" rtlCol="0">
            <a:spAutoFit/>
          </a:bodyPr>
          <a:lstStyle/>
          <a:p>
            <a:r>
              <a:rPr lang="en-GB" dirty="0">
                <a:latin typeface="Arial Nova Light" panose="020B0304020202020204" pitchFamily="34" charset="0"/>
              </a:rPr>
              <a:t>/</a:t>
            </a:r>
            <a:r>
              <a:rPr lang="en-GB" dirty="0" err="1">
                <a:latin typeface="Arial Nova Light" panose="020B0304020202020204" pitchFamily="34" charset="0"/>
              </a:rPr>
              <a:t>naimah-riaz</a:t>
            </a:r>
            <a:endParaRPr lang="en-GB" dirty="0">
              <a:latin typeface="Arial Nova Light" panose="020B0304020202020204" pitchFamily="34" charset="0"/>
            </a:endParaRPr>
          </a:p>
          <a:p>
            <a:endParaRPr lang="en-GB" dirty="0">
              <a:latin typeface="Arial Nova Light" panose="020B0304020202020204" pitchFamily="34" charset="0"/>
            </a:endParaRPr>
          </a:p>
          <a:p>
            <a:r>
              <a:rPr lang="en-GB" dirty="0">
                <a:latin typeface="Arial Nova Light" panose="020B0304020202020204" pitchFamily="34" charset="0"/>
              </a:rPr>
              <a:t>/</a:t>
            </a:r>
            <a:r>
              <a:rPr lang="en-GB" dirty="0" err="1">
                <a:latin typeface="Arial Nova Light" panose="020B0304020202020204" pitchFamily="34" charset="0"/>
              </a:rPr>
              <a:t>nriaz</a:t>
            </a:r>
            <a:endParaRPr lang="en-GB" dirty="0">
              <a:latin typeface="Arial Nova Light" panose="020B0304020202020204" pitchFamily="34" charset="0"/>
            </a:endParaRPr>
          </a:p>
        </p:txBody>
      </p:sp>
      <p:pic>
        <p:nvPicPr>
          <p:cNvPr id="20" name="Picture 2" descr="Social Login – LinkedIn | apps">
            <a:extLst>
              <a:ext uri="{FF2B5EF4-FFF2-40B4-BE49-F238E27FC236}">
                <a16:creationId xmlns:a16="http://schemas.microsoft.com/office/drawing/2014/main" id="{E374A8F5-3418-AE29-5EE0-7FE3F69E2B6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34318" y="5071130"/>
            <a:ext cx="387831" cy="387831"/>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4" descr="GitHub Logos and Usage · GitHub">
            <a:extLst>
              <a:ext uri="{FF2B5EF4-FFF2-40B4-BE49-F238E27FC236}">
                <a16:creationId xmlns:a16="http://schemas.microsoft.com/office/drawing/2014/main" id="{BC765F5C-0F2A-D248-84EB-C8455AF6FF6B}"/>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7276" t="10757" r="8066" b="10831"/>
          <a:stretch/>
        </p:blipFill>
        <p:spPr bwMode="auto">
          <a:xfrm>
            <a:off x="2253894" y="5576556"/>
            <a:ext cx="387831" cy="359217"/>
          </a:xfrm>
          <a:prstGeom prst="rect">
            <a:avLst/>
          </a:prstGeom>
          <a:noFill/>
          <a:extLst>
            <a:ext uri="{909E8E84-426E-40DD-AFC4-6F175D3DCCD1}">
              <a14:hiddenFill xmlns:a14="http://schemas.microsoft.com/office/drawing/2010/main">
                <a:solidFill>
                  <a:srgbClr val="FFFFFF"/>
                </a:solidFill>
              </a14:hiddenFill>
            </a:ext>
          </a:extLst>
        </p:spPr>
      </p:pic>
      <p:sp>
        <p:nvSpPr>
          <p:cNvPr id="28" name="TextBox 27">
            <a:extLst>
              <a:ext uri="{FF2B5EF4-FFF2-40B4-BE49-F238E27FC236}">
                <a16:creationId xmlns:a16="http://schemas.microsoft.com/office/drawing/2014/main" id="{D1255D35-DA4D-FAB4-31BE-D7BA5970DBD5}"/>
              </a:ext>
            </a:extLst>
          </p:cNvPr>
          <p:cNvSpPr txBox="1"/>
          <p:nvPr/>
        </p:nvSpPr>
        <p:spPr>
          <a:xfrm>
            <a:off x="2686414" y="2303929"/>
            <a:ext cx="2717594" cy="923330"/>
          </a:xfrm>
          <a:prstGeom prst="rect">
            <a:avLst/>
          </a:prstGeom>
          <a:noFill/>
        </p:spPr>
        <p:txBody>
          <a:bodyPr wrap="square" rtlCol="0">
            <a:spAutoFit/>
          </a:bodyPr>
          <a:lstStyle/>
          <a:p>
            <a:r>
              <a:rPr lang="en-GB" dirty="0">
                <a:latin typeface="Arial Nova Light" panose="020B0304020202020204" pitchFamily="34" charset="0"/>
              </a:rPr>
              <a:t>/</a:t>
            </a:r>
          </a:p>
          <a:p>
            <a:endParaRPr lang="en-GB" dirty="0">
              <a:latin typeface="Arial Nova Light" panose="020B0304020202020204" pitchFamily="34" charset="0"/>
            </a:endParaRPr>
          </a:p>
          <a:p>
            <a:r>
              <a:rPr lang="en-GB" dirty="0">
                <a:latin typeface="Arial Nova Light" panose="020B0304020202020204" pitchFamily="34" charset="0"/>
              </a:rPr>
              <a:t>/</a:t>
            </a:r>
            <a:r>
              <a:rPr lang="en-GB" b="0" i="0" dirty="0" err="1">
                <a:solidFill>
                  <a:srgbClr val="1D1C1D"/>
                </a:solidFill>
                <a:effectLst/>
                <a:latin typeface="Slack-Lato"/>
              </a:rPr>
              <a:t>leehjd</a:t>
            </a:r>
            <a:endParaRPr lang="en-GB" dirty="0">
              <a:latin typeface="Arial Nova Light" panose="020B0304020202020204" pitchFamily="34" charset="0"/>
            </a:endParaRPr>
          </a:p>
        </p:txBody>
      </p:sp>
      <p:pic>
        <p:nvPicPr>
          <p:cNvPr id="29" name="Picture 2" descr="Social Login – LinkedIn | apps">
            <a:extLst>
              <a:ext uri="{FF2B5EF4-FFF2-40B4-BE49-F238E27FC236}">
                <a16:creationId xmlns:a16="http://schemas.microsoft.com/office/drawing/2014/main" id="{8ED8A866-E176-C34B-B7DB-AD162C66DB1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69871" y="2293573"/>
            <a:ext cx="387831" cy="387831"/>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4" descr="GitHub Logos and Usage · GitHub">
            <a:extLst>
              <a:ext uri="{FF2B5EF4-FFF2-40B4-BE49-F238E27FC236}">
                <a16:creationId xmlns:a16="http://schemas.microsoft.com/office/drawing/2014/main" id="{32F4AFF4-EDED-CF23-F3B9-04CF5AEE9476}"/>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7276" t="10757" r="8066" b="10831"/>
          <a:stretch/>
        </p:blipFill>
        <p:spPr bwMode="auto">
          <a:xfrm>
            <a:off x="2189447" y="2798999"/>
            <a:ext cx="387831" cy="359217"/>
          </a:xfrm>
          <a:prstGeom prst="rect">
            <a:avLst/>
          </a:prstGeom>
          <a:noFill/>
          <a:extLst>
            <a:ext uri="{909E8E84-426E-40DD-AFC4-6F175D3DCCD1}">
              <a14:hiddenFill xmlns:a14="http://schemas.microsoft.com/office/drawing/2010/main">
                <a:solidFill>
                  <a:srgbClr val="FFFFFF"/>
                </a:solidFill>
              </a14:hiddenFill>
            </a:ext>
          </a:extLst>
        </p:spPr>
      </p:pic>
      <p:sp>
        <p:nvSpPr>
          <p:cNvPr id="35" name="Rectangle 34">
            <a:extLst>
              <a:ext uri="{FF2B5EF4-FFF2-40B4-BE49-F238E27FC236}">
                <a16:creationId xmlns:a16="http://schemas.microsoft.com/office/drawing/2014/main" id="{4374178D-BBA5-452B-8FFF-FC4709DE4FD6}"/>
              </a:ext>
            </a:extLst>
          </p:cNvPr>
          <p:cNvSpPr/>
          <p:nvPr/>
        </p:nvSpPr>
        <p:spPr>
          <a:xfrm>
            <a:off x="7108883" y="4592290"/>
            <a:ext cx="1412240" cy="154909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Rectangle 35">
            <a:extLst>
              <a:ext uri="{FF2B5EF4-FFF2-40B4-BE49-F238E27FC236}">
                <a16:creationId xmlns:a16="http://schemas.microsoft.com/office/drawing/2014/main" id="{18D87F28-6C40-4592-871A-986A450D1879}"/>
              </a:ext>
            </a:extLst>
          </p:cNvPr>
          <p:cNvSpPr/>
          <p:nvPr/>
        </p:nvSpPr>
        <p:spPr>
          <a:xfrm>
            <a:off x="477767" y="4592290"/>
            <a:ext cx="1412240" cy="154909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7" name="Rectangle 36">
            <a:extLst>
              <a:ext uri="{FF2B5EF4-FFF2-40B4-BE49-F238E27FC236}">
                <a16:creationId xmlns:a16="http://schemas.microsoft.com/office/drawing/2014/main" id="{053A2D34-9A51-1F72-5574-46F85B676B32}"/>
              </a:ext>
            </a:extLst>
          </p:cNvPr>
          <p:cNvSpPr/>
          <p:nvPr/>
        </p:nvSpPr>
        <p:spPr>
          <a:xfrm>
            <a:off x="450726" y="1764537"/>
            <a:ext cx="1412240" cy="154909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050" name="Picture 2" descr="Profile photo for lindelani.moyo">
            <a:extLst>
              <a:ext uri="{FF2B5EF4-FFF2-40B4-BE49-F238E27FC236}">
                <a16:creationId xmlns:a16="http://schemas.microsoft.com/office/drawing/2014/main" id="{958F3312-486F-765C-F531-D11F31F309DF}"/>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36239" t="2006" r="-1" b="3436"/>
          <a:stretch/>
        </p:blipFill>
        <p:spPr bwMode="auto">
          <a:xfrm>
            <a:off x="7214118" y="1704651"/>
            <a:ext cx="1303199" cy="1932629"/>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8" descr="10,082 3d Graph Going Up Stock Photos, Pictures &amp; Royalty-Free Images -  iStock">
            <a:extLst>
              <a:ext uri="{FF2B5EF4-FFF2-40B4-BE49-F238E27FC236}">
                <a16:creationId xmlns:a16="http://schemas.microsoft.com/office/drawing/2014/main" id="{519D798C-370D-9887-947E-720C199D4A62}"/>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b="14433"/>
          <a:stretch/>
        </p:blipFill>
        <p:spPr bwMode="auto">
          <a:xfrm>
            <a:off x="5005467" y="5471297"/>
            <a:ext cx="1568053" cy="12343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935275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8" descr="10,082 3d Graph Going Up Stock Photos, Pictures &amp; Royalty-Free Images -  iStock">
            <a:extLst>
              <a:ext uri="{FF2B5EF4-FFF2-40B4-BE49-F238E27FC236}">
                <a16:creationId xmlns:a16="http://schemas.microsoft.com/office/drawing/2014/main" id="{8F1A2B05-6C55-40CE-56A2-9EAD286D258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65920" y="4150659"/>
            <a:ext cx="2926080" cy="2691802"/>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a:extLst>
              <a:ext uri="{FF2B5EF4-FFF2-40B4-BE49-F238E27FC236}">
                <a16:creationId xmlns:a16="http://schemas.microsoft.com/office/drawing/2014/main" id="{A298349B-B532-F1FA-5461-B4D75116FC58}"/>
              </a:ext>
            </a:extLst>
          </p:cNvPr>
          <p:cNvSpPr txBox="1">
            <a:spLocks/>
          </p:cNvSpPr>
          <p:nvPr/>
        </p:nvSpPr>
        <p:spPr>
          <a:xfrm>
            <a:off x="3284812" y="58895"/>
            <a:ext cx="6001428"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6600" dirty="0">
                <a:latin typeface="Franklin Gothic Demi" panose="020B0703020102020204" pitchFamily="34" charset="0"/>
              </a:rPr>
              <a:t>The Concept</a:t>
            </a:r>
          </a:p>
        </p:txBody>
      </p:sp>
      <p:sp>
        <p:nvSpPr>
          <p:cNvPr id="10" name="Content Placeholder 2">
            <a:extLst>
              <a:ext uri="{FF2B5EF4-FFF2-40B4-BE49-F238E27FC236}">
                <a16:creationId xmlns:a16="http://schemas.microsoft.com/office/drawing/2014/main" id="{67F21E0F-1668-AD56-506C-998FE5C0BB32}"/>
              </a:ext>
            </a:extLst>
          </p:cNvPr>
          <p:cNvSpPr txBox="1">
            <a:spLocks/>
          </p:cNvSpPr>
          <p:nvPr/>
        </p:nvSpPr>
        <p:spPr>
          <a:xfrm>
            <a:off x="5427010" y="1636961"/>
            <a:ext cx="2175116" cy="65561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b="1" dirty="0">
                <a:solidFill>
                  <a:srgbClr val="24292F"/>
                </a:solidFill>
                <a:latin typeface="Arial Nova Light" panose="020B0304020202020204" pitchFamily="34" charset="0"/>
              </a:rPr>
              <a:t>Aim</a:t>
            </a:r>
            <a:endParaRPr lang="en-GB" b="1" dirty="0">
              <a:latin typeface="Arial Nova Light" panose="020B0304020202020204" pitchFamily="34" charset="0"/>
            </a:endParaRPr>
          </a:p>
        </p:txBody>
      </p:sp>
      <p:sp>
        <p:nvSpPr>
          <p:cNvPr id="11" name="Content Placeholder 2">
            <a:extLst>
              <a:ext uri="{FF2B5EF4-FFF2-40B4-BE49-F238E27FC236}">
                <a16:creationId xmlns:a16="http://schemas.microsoft.com/office/drawing/2014/main" id="{3EC17F68-ECCD-E693-3069-CD23508F30C2}"/>
              </a:ext>
            </a:extLst>
          </p:cNvPr>
          <p:cNvSpPr txBox="1">
            <a:spLocks/>
          </p:cNvSpPr>
          <p:nvPr/>
        </p:nvSpPr>
        <p:spPr>
          <a:xfrm>
            <a:off x="4978683" y="3676026"/>
            <a:ext cx="2175116" cy="65561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b="1" dirty="0">
                <a:solidFill>
                  <a:srgbClr val="24292F"/>
                </a:solidFill>
                <a:latin typeface="Arial Nova Light" panose="020B0304020202020204" pitchFamily="34" charset="0"/>
              </a:rPr>
              <a:t>Objectives</a:t>
            </a:r>
            <a:endParaRPr lang="en-GB" b="1" dirty="0">
              <a:latin typeface="Arial Nova Light" panose="020B0304020202020204" pitchFamily="34" charset="0"/>
            </a:endParaRPr>
          </a:p>
        </p:txBody>
      </p:sp>
      <p:sp>
        <p:nvSpPr>
          <p:cNvPr id="14" name="Subtitle 2">
            <a:extLst>
              <a:ext uri="{FF2B5EF4-FFF2-40B4-BE49-F238E27FC236}">
                <a16:creationId xmlns:a16="http://schemas.microsoft.com/office/drawing/2014/main" id="{1552C464-B01F-5B41-D1C1-CA7BCFBC2250}"/>
              </a:ext>
            </a:extLst>
          </p:cNvPr>
          <p:cNvSpPr txBox="1">
            <a:spLocks/>
          </p:cNvSpPr>
          <p:nvPr/>
        </p:nvSpPr>
        <p:spPr>
          <a:xfrm>
            <a:off x="971001" y="2308412"/>
            <a:ext cx="10027919" cy="655618"/>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dirty="0">
                <a:ln w="0"/>
                <a:effectLst>
                  <a:outerShdw blurRad="38100" dist="19050" dir="2700000" algn="tl" rotWithShape="0">
                    <a:schemeClr val="dk1">
                      <a:alpha val="40000"/>
                    </a:schemeClr>
                  </a:outerShdw>
                </a:effectLst>
                <a:latin typeface="Arial Nova Light" panose="020B0304020202020204" pitchFamily="34" charset="0"/>
              </a:rPr>
              <a:t>To develop an app which can fulfil users queries in their program requests related to the current cost-of-living crisis.</a:t>
            </a:r>
            <a:endParaRPr lang="en-GB" dirty="0">
              <a:ln w="0"/>
              <a:effectLst>
                <a:outerShdw blurRad="38100" dist="19050" dir="2700000" algn="tl" rotWithShape="0">
                  <a:schemeClr val="dk1">
                    <a:alpha val="40000"/>
                  </a:schemeClr>
                </a:outerShdw>
              </a:effectLst>
              <a:latin typeface="Arial Nova Light" panose="020B0304020202020204" pitchFamily="34" charset="0"/>
            </a:endParaRPr>
          </a:p>
        </p:txBody>
      </p:sp>
      <p:sp>
        <p:nvSpPr>
          <p:cNvPr id="2" name="Subtitle 2">
            <a:extLst>
              <a:ext uri="{FF2B5EF4-FFF2-40B4-BE49-F238E27FC236}">
                <a16:creationId xmlns:a16="http://schemas.microsoft.com/office/drawing/2014/main" id="{EDF39311-9587-9A6D-B417-D002B8C0A4ED}"/>
              </a:ext>
            </a:extLst>
          </p:cNvPr>
          <p:cNvSpPr txBox="1">
            <a:spLocks/>
          </p:cNvSpPr>
          <p:nvPr/>
        </p:nvSpPr>
        <p:spPr>
          <a:xfrm>
            <a:off x="1412960" y="4331645"/>
            <a:ext cx="9224559" cy="65561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400" dirty="0">
                <a:ln w="0"/>
                <a:effectLst>
                  <a:outerShdw blurRad="38100" dist="19050" dir="2700000" algn="tl" rotWithShape="0">
                    <a:schemeClr val="dk1">
                      <a:alpha val="40000"/>
                    </a:schemeClr>
                  </a:outerShdw>
                </a:effectLst>
                <a:latin typeface="Arial Nova Light" panose="020B0304020202020204" pitchFamily="34" charset="0"/>
              </a:rPr>
              <a:t>Users can insert their details into the program and select three features.</a:t>
            </a:r>
          </a:p>
          <a:p>
            <a:pPr marL="0" indent="0" algn="ctr">
              <a:buNone/>
            </a:pPr>
            <a:r>
              <a:rPr lang="en-US" sz="2400" dirty="0">
                <a:ln w="0"/>
                <a:effectLst>
                  <a:outerShdw blurRad="38100" dist="19050" dir="2700000" algn="tl" rotWithShape="0">
                    <a:schemeClr val="dk1">
                      <a:alpha val="40000"/>
                    </a:schemeClr>
                  </a:outerShdw>
                </a:effectLst>
                <a:latin typeface="Arial Nova Light" panose="020B0304020202020204" pitchFamily="34" charset="0"/>
              </a:rPr>
              <a:t>Users can calculate a Mortgage.</a:t>
            </a:r>
          </a:p>
          <a:p>
            <a:pPr marL="0" indent="0" algn="ctr">
              <a:buNone/>
            </a:pPr>
            <a:r>
              <a:rPr lang="en-US" sz="2400" dirty="0">
                <a:ln w="0"/>
                <a:effectLst>
                  <a:outerShdw blurRad="38100" dist="19050" dir="2700000" algn="tl" rotWithShape="0">
                    <a:schemeClr val="dk1">
                      <a:alpha val="40000"/>
                    </a:schemeClr>
                  </a:outerShdw>
                </a:effectLst>
                <a:latin typeface="Arial Nova Light" panose="020B0304020202020204" pitchFamily="34" charset="0"/>
              </a:rPr>
              <a:t>Users can request access to live Financial News.</a:t>
            </a:r>
          </a:p>
          <a:p>
            <a:pPr marL="0" indent="0" algn="ctr">
              <a:buNone/>
            </a:pPr>
            <a:r>
              <a:rPr lang="en-US" sz="2400" dirty="0">
                <a:ln w="0"/>
                <a:effectLst>
                  <a:outerShdw blurRad="38100" dist="19050" dir="2700000" algn="tl" rotWithShape="0">
                    <a:schemeClr val="dk1">
                      <a:alpha val="40000"/>
                    </a:schemeClr>
                  </a:outerShdw>
                </a:effectLst>
                <a:latin typeface="Arial Nova Light" panose="020B0304020202020204" pitchFamily="34" charset="0"/>
              </a:rPr>
              <a:t>Database will be responsive to users booking for meetings. </a:t>
            </a:r>
          </a:p>
        </p:txBody>
      </p:sp>
    </p:spTree>
    <p:extLst>
      <p:ext uri="{BB962C8B-B14F-4D97-AF65-F5344CB8AC3E}">
        <p14:creationId xmlns:p14="http://schemas.microsoft.com/office/powerpoint/2010/main" val="15294224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CE5AD15E-1780-D75E-D0E2-FA0601E890D6}"/>
              </a:ext>
            </a:extLst>
          </p:cNvPr>
          <p:cNvSpPr txBox="1">
            <a:spLocks/>
          </p:cNvSpPr>
          <p:nvPr/>
        </p:nvSpPr>
        <p:spPr>
          <a:xfrm>
            <a:off x="4764602" y="1670521"/>
            <a:ext cx="1788598" cy="51387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sz="2500" b="1" dirty="0">
                <a:latin typeface="Arial Nova Light" panose="020B0304020202020204" pitchFamily="34" charset="0"/>
              </a:rPr>
              <a:t>Inspiration</a:t>
            </a:r>
          </a:p>
        </p:txBody>
      </p:sp>
      <p:sp>
        <p:nvSpPr>
          <p:cNvPr id="6" name="Subtitle 2">
            <a:extLst>
              <a:ext uri="{FF2B5EF4-FFF2-40B4-BE49-F238E27FC236}">
                <a16:creationId xmlns:a16="http://schemas.microsoft.com/office/drawing/2014/main" id="{A4665E99-A557-6C1E-2820-43A6421B5D03}"/>
              </a:ext>
            </a:extLst>
          </p:cNvPr>
          <p:cNvSpPr txBox="1">
            <a:spLocks/>
          </p:cNvSpPr>
          <p:nvPr/>
        </p:nvSpPr>
        <p:spPr>
          <a:xfrm>
            <a:off x="519436" y="2438400"/>
            <a:ext cx="10097763" cy="3718560"/>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ln w="0"/>
                <a:effectLst>
                  <a:outerShdw blurRad="38100" dist="19050" dir="2700000" algn="tl" rotWithShape="0">
                    <a:schemeClr val="dk1">
                      <a:alpha val="40000"/>
                    </a:schemeClr>
                  </a:outerShdw>
                </a:effectLst>
                <a:latin typeface="Arial Nova Light" panose="020B0304020202020204" pitchFamily="34" charset="0"/>
              </a:rPr>
              <a:t>Zopa</a:t>
            </a:r>
            <a:r>
              <a:rPr lang="en-US" dirty="0">
                <a:ln w="0"/>
                <a:effectLst>
                  <a:outerShdw blurRad="38100" dist="19050" dir="2700000" algn="tl" rotWithShape="0">
                    <a:schemeClr val="dk1">
                      <a:alpha val="40000"/>
                    </a:schemeClr>
                  </a:outerShdw>
                </a:effectLst>
                <a:latin typeface="Arial Nova Light" panose="020B0304020202020204" pitchFamily="34" charset="0"/>
              </a:rPr>
              <a:t>: The inspiration for this app was led by some of the group's sponsor, Zopa, a British financial services company. </a:t>
            </a:r>
          </a:p>
          <a:p>
            <a:pPr marL="0" indent="0">
              <a:buNone/>
            </a:pPr>
            <a:endParaRPr lang="en-US" dirty="0">
              <a:ln w="0"/>
              <a:effectLst>
                <a:outerShdw blurRad="38100" dist="19050" dir="2700000" algn="tl" rotWithShape="0">
                  <a:schemeClr val="dk1">
                    <a:alpha val="40000"/>
                  </a:schemeClr>
                </a:outerShdw>
              </a:effectLst>
              <a:latin typeface="Arial Nova Light" panose="020B0304020202020204" pitchFamily="34" charset="0"/>
            </a:endParaRPr>
          </a:p>
          <a:p>
            <a:pPr marL="0" indent="0">
              <a:buNone/>
            </a:pPr>
            <a:r>
              <a:rPr lang="en-US" b="1" dirty="0">
                <a:ln w="0"/>
                <a:effectLst>
                  <a:outerShdw blurRad="38100" dist="19050" dir="2700000" algn="tl" rotWithShape="0">
                    <a:schemeClr val="dk1">
                      <a:alpha val="40000"/>
                    </a:schemeClr>
                  </a:outerShdw>
                </a:effectLst>
                <a:latin typeface="Arial Nova Light" panose="020B0304020202020204" pitchFamily="34" charset="0"/>
              </a:rPr>
              <a:t>Themes</a:t>
            </a:r>
            <a:r>
              <a:rPr lang="en-US" dirty="0">
                <a:ln w="0"/>
                <a:effectLst>
                  <a:outerShdw blurRad="38100" dist="19050" dir="2700000" algn="tl" rotWithShape="0">
                    <a:schemeClr val="dk1">
                      <a:alpha val="40000"/>
                    </a:schemeClr>
                  </a:outerShdw>
                </a:effectLst>
                <a:latin typeface="Arial Nova Light" panose="020B0304020202020204" pitchFamily="34" charset="0"/>
              </a:rPr>
              <a:t>: Our team members all shared a passion for the topics: banking, finance, and education, which led to the app's present concept.</a:t>
            </a:r>
          </a:p>
          <a:p>
            <a:pPr marL="0" indent="0">
              <a:buNone/>
            </a:pPr>
            <a:endParaRPr lang="en-US" dirty="0">
              <a:ln w="0"/>
              <a:effectLst>
                <a:outerShdw blurRad="38100" dist="19050" dir="2700000" algn="tl" rotWithShape="0">
                  <a:schemeClr val="dk1">
                    <a:alpha val="40000"/>
                  </a:schemeClr>
                </a:outerShdw>
              </a:effectLst>
              <a:latin typeface="Arial Nova Light" panose="020B0304020202020204" pitchFamily="34" charset="0"/>
            </a:endParaRPr>
          </a:p>
          <a:p>
            <a:pPr marL="0" indent="0">
              <a:buNone/>
            </a:pPr>
            <a:r>
              <a:rPr lang="en-US" b="1" dirty="0">
                <a:ln w="0"/>
                <a:effectLst>
                  <a:outerShdw blurRad="38100" dist="19050" dir="2700000" algn="tl" rotWithShape="0">
                    <a:schemeClr val="dk1">
                      <a:alpha val="40000"/>
                    </a:schemeClr>
                  </a:outerShdw>
                </a:effectLst>
                <a:latin typeface="Arial Nova Light" panose="020B0304020202020204" pitchFamily="34" charset="0"/>
              </a:rPr>
              <a:t>Cost of Living Crisis</a:t>
            </a:r>
            <a:r>
              <a:rPr lang="en-US" dirty="0">
                <a:ln w="0"/>
                <a:effectLst>
                  <a:outerShdw blurRad="38100" dist="19050" dir="2700000" algn="tl" rotWithShape="0">
                    <a:schemeClr val="dk1">
                      <a:alpha val="40000"/>
                    </a:schemeClr>
                  </a:outerShdw>
                </a:effectLst>
                <a:latin typeface="Arial Nova Light" panose="020B0304020202020204" pitchFamily="34" charset="0"/>
              </a:rPr>
              <a:t>: “a situation in which the cost of everyday essentials like groceries and bills are rising faster than average household incomes”.</a:t>
            </a:r>
          </a:p>
          <a:p>
            <a:pPr marL="0" indent="0">
              <a:buNone/>
            </a:pPr>
            <a:endParaRPr lang="en-US" dirty="0">
              <a:ln w="0"/>
              <a:effectLst>
                <a:outerShdw blurRad="38100" dist="19050" dir="2700000" algn="tl" rotWithShape="0">
                  <a:schemeClr val="dk1">
                    <a:alpha val="40000"/>
                  </a:schemeClr>
                </a:outerShdw>
              </a:effectLst>
              <a:latin typeface="Arial Nova Light" panose="020B0304020202020204" pitchFamily="34" charset="0"/>
            </a:endParaRPr>
          </a:p>
          <a:p>
            <a:pPr marL="0" indent="0">
              <a:buNone/>
            </a:pPr>
            <a:r>
              <a:rPr lang="en-US" dirty="0">
                <a:ln w="0"/>
                <a:effectLst>
                  <a:outerShdw blurRad="38100" dist="19050" dir="2700000" algn="tl" rotWithShape="0">
                    <a:schemeClr val="dk1">
                      <a:alpha val="40000"/>
                    </a:schemeClr>
                  </a:outerShdw>
                </a:effectLst>
                <a:latin typeface="Arial Nova Light" panose="020B0304020202020204" pitchFamily="34" charset="0"/>
              </a:rPr>
              <a:t>In an effort to take an innovative stance in developing a program to remedy a problem, the present economic crisis—’the cost of living crisis'— influenced and motivated our decision for our theme. Because of this decision, since developing the app we are yet to come across another program like ours.</a:t>
            </a:r>
          </a:p>
          <a:p>
            <a:pPr marL="0" indent="0">
              <a:buNone/>
            </a:pPr>
            <a:endParaRPr lang="en-US" dirty="0">
              <a:ln w="0"/>
              <a:effectLst>
                <a:outerShdw blurRad="38100" dist="19050" dir="2700000" algn="tl" rotWithShape="0">
                  <a:schemeClr val="dk1">
                    <a:alpha val="40000"/>
                  </a:schemeClr>
                </a:outerShdw>
              </a:effectLst>
              <a:latin typeface="Arial Nova Light" panose="020B0304020202020204" pitchFamily="34" charset="0"/>
            </a:endParaRPr>
          </a:p>
          <a:p>
            <a:endParaRPr lang="en-GB" dirty="0">
              <a:ln w="0"/>
              <a:effectLst>
                <a:outerShdw blurRad="38100" dist="19050" dir="2700000" algn="tl" rotWithShape="0">
                  <a:schemeClr val="dk1">
                    <a:alpha val="40000"/>
                  </a:schemeClr>
                </a:outerShdw>
              </a:effectLst>
              <a:latin typeface="Arial Nova Light" panose="020B0304020202020204" pitchFamily="34" charset="0"/>
            </a:endParaRPr>
          </a:p>
        </p:txBody>
      </p:sp>
      <p:sp>
        <p:nvSpPr>
          <p:cNvPr id="9" name="Title 1">
            <a:extLst>
              <a:ext uri="{FF2B5EF4-FFF2-40B4-BE49-F238E27FC236}">
                <a16:creationId xmlns:a16="http://schemas.microsoft.com/office/drawing/2014/main" id="{7205F371-B35E-5718-E166-264F7E79AD9C}"/>
              </a:ext>
            </a:extLst>
          </p:cNvPr>
          <p:cNvSpPr txBox="1">
            <a:spLocks/>
          </p:cNvSpPr>
          <p:nvPr/>
        </p:nvSpPr>
        <p:spPr>
          <a:xfrm>
            <a:off x="3284812" y="68738"/>
            <a:ext cx="6001428"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6600" dirty="0">
                <a:latin typeface="Franklin Gothic Demi" panose="020B0703020102020204" pitchFamily="34" charset="0"/>
              </a:rPr>
              <a:t>The Concept</a:t>
            </a:r>
          </a:p>
        </p:txBody>
      </p:sp>
      <p:pic>
        <p:nvPicPr>
          <p:cNvPr id="2050" name="Picture 2" descr="55 Electricity Bill Payment Icons - Free in SVG, PNG, ICO - IconScout">
            <a:extLst>
              <a:ext uri="{FF2B5EF4-FFF2-40B4-BE49-F238E27FC236}">
                <a16:creationId xmlns:a16="http://schemas.microsoft.com/office/drawing/2014/main" id="{037AD054-8D28-A1C6-02E8-C8D5119724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39242" y="4625963"/>
            <a:ext cx="2052758" cy="20527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66376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3DA124-9D7C-A81F-8957-3837A7053657}"/>
              </a:ext>
            </a:extLst>
          </p:cNvPr>
          <p:cNvSpPr>
            <a:spLocks noGrp="1"/>
          </p:cNvSpPr>
          <p:nvPr>
            <p:ph idx="1"/>
          </p:nvPr>
        </p:nvSpPr>
        <p:spPr>
          <a:xfrm>
            <a:off x="838200" y="2181225"/>
            <a:ext cx="10515600" cy="2756535"/>
          </a:xfrm>
        </p:spPr>
        <p:txBody>
          <a:bodyPr/>
          <a:lstStyle/>
          <a:p>
            <a:pPr marL="514350" indent="-514350" algn="ctr">
              <a:buFont typeface="+mj-lt"/>
              <a:buAutoNum type="arabicPeriod"/>
            </a:pPr>
            <a:r>
              <a:rPr lang="en-GB" dirty="0">
                <a:latin typeface="Arial Nova Light" panose="020B0304020202020204" pitchFamily="34" charset="0"/>
              </a:rPr>
              <a:t>Mortgage Calculator</a:t>
            </a:r>
          </a:p>
          <a:p>
            <a:pPr marL="514350" indent="-514350" algn="ctr">
              <a:buFont typeface="+mj-lt"/>
              <a:buAutoNum type="arabicPeriod"/>
            </a:pPr>
            <a:endParaRPr lang="en-GB" dirty="0">
              <a:latin typeface="Arial Nova Light" panose="020B0304020202020204" pitchFamily="34" charset="0"/>
            </a:endParaRPr>
          </a:p>
          <a:p>
            <a:pPr marL="514350" indent="-514350" algn="ctr">
              <a:buFont typeface="+mj-lt"/>
              <a:buAutoNum type="arabicPeriod"/>
            </a:pPr>
            <a:r>
              <a:rPr lang="en-GB" dirty="0">
                <a:latin typeface="Arial Nova Light" panose="020B0304020202020204" pitchFamily="34" charset="0"/>
              </a:rPr>
              <a:t>View Live Financial News</a:t>
            </a:r>
          </a:p>
          <a:p>
            <a:pPr marL="514350" indent="-514350" algn="ctr">
              <a:buFont typeface="+mj-lt"/>
              <a:buAutoNum type="arabicPeriod"/>
            </a:pPr>
            <a:endParaRPr lang="en-GB" dirty="0">
              <a:latin typeface="Arial Nova Light" panose="020B0304020202020204" pitchFamily="34" charset="0"/>
            </a:endParaRPr>
          </a:p>
          <a:p>
            <a:pPr marL="514350" indent="-514350" algn="ctr">
              <a:buFont typeface="+mj-lt"/>
              <a:buAutoNum type="arabicPeriod"/>
            </a:pPr>
            <a:r>
              <a:rPr lang="en-GB" dirty="0">
                <a:latin typeface="Arial Nova Light" panose="020B0304020202020204" pitchFamily="34" charset="0"/>
              </a:rPr>
              <a:t>Book a Meeting with our Financial Advisors</a:t>
            </a:r>
          </a:p>
        </p:txBody>
      </p:sp>
      <p:sp>
        <p:nvSpPr>
          <p:cNvPr id="4" name="Title 1">
            <a:extLst>
              <a:ext uri="{FF2B5EF4-FFF2-40B4-BE49-F238E27FC236}">
                <a16:creationId xmlns:a16="http://schemas.microsoft.com/office/drawing/2014/main" id="{C4D53634-B1A1-50D6-52F7-5F6ECB19A3A5}"/>
              </a:ext>
            </a:extLst>
          </p:cNvPr>
          <p:cNvSpPr txBox="1">
            <a:spLocks/>
          </p:cNvSpPr>
          <p:nvPr/>
        </p:nvSpPr>
        <p:spPr>
          <a:xfrm>
            <a:off x="3593126" y="170655"/>
            <a:ext cx="5005748"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6600" dirty="0">
                <a:latin typeface="Franklin Gothic Demi" panose="020B0703020102020204" pitchFamily="34" charset="0"/>
              </a:rPr>
              <a:t>Key Features</a:t>
            </a:r>
          </a:p>
        </p:txBody>
      </p:sp>
      <p:pic>
        <p:nvPicPr>
          <p:cNvPr id="3078" name="Picture 6" descr="55 Electricity Bill Payment Icons - Free in SVG, PNG, ICO - IconScout">
            <a:extLst>
              <a:ext uri="{FF2B5EF4-FFF2-40B4-BE49-F238E27FC236}">
                <a16:creationId xmlns:a16="http://schemas.microsoft.com/office/drawing/2014/main" id="{FE770873-B5F3-E984-06C7-F62CF7A23A0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360" y="4881880"/>
            <a:ext cx="1798320" cy="17983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14097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4F7284D-2F36-2576-74DD-AEA38DA8F8CC}"/>
              </a:ext>
            </a:extLst>
          </p:cNvPr>
          <p:cNvSpPr txBox="1">
            <a:spLocks/>
          </p:cNvSpPr>
          <p:nvPr/>
        </p:nvSpPr>
        <p:spPr>
          <a:xfrm>
            <a:off x="1310640" y="251935"/>
            <a:ext cx="9570720" cy="1325563"/>
          </a:xfrm>
          <a:prstGeom prst="rect">
            <a:avLst/>
          </a:prstGeom>
        </p:spPr>
        <p:txBody>
          <a:bodyPr vert="horz" lIns="91440" tIns="45720" rIns="91440" bIns="45720" rtlCol="0" anchor="ctr">
            <a:normAutofit fontScale="85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6600" dirty="0">
                <a:latin typeface="Franklin Gothic Demi" panose="020B0703020102020204" pitchFamily="34" charset="0"/>
              </a:rPr>
              <a:t>System Architecture Diagram</a:t>
            </a:r>
          </a:p>
        </p:txBody>
      </p:sp>
      <p:sp>
        <p:nvSpPr>
          <p:cNvPr id="7" name="Content Placeholder 2">
            <a:extLst>
              <a:ext uri="{FF2B5EF4-FFF2-40B4-BE49-F238E27FC236}">
                <a16:creationId xmlns:a16="http://schemas.microsoft.com/office/drawing/2014/main" id="{EA058304-D7D0-D90A-52AA-4D7CDB006A02}"/>
              </a:ext>
            </a:extLst>
          </p:cNvPr>
          <p:cNvSpPr txBox="1">
            <a:spLocks/>
          </p:cNvSpPr>
          <p:nvPr/>
        </p:nvSpPr>
        <p:spPr>
          <a:xfrm>
            <a:off x="617314" y="1799521"/>
            <a:ext cx="5478686" cy="65561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sz="2400" b="1" dirty="0">
                <a:latin typeface="Arial Nova Light" panose="020B0304020202020204" pitchFamily="34" charset="0"/>
              </a:rPr>
              <a:t>Architecture Flow Diagram</a:t>
            </a:r>
          </a:p>
        </p:txBody>
      </p:sp>
      <p:pic>
        <p:nvPicPr>
          <p:cNvPr id="3074" name="Picture 2">
            <a:extLst>
              <a:ext uri="{FF2B5EF4-FFF2-40B4-BE49-F238E27FC236}">
                <a16:creationId xmlns:a16="http://schemas.microsoft.com/office/drawing/2014/main" id="{B97747AB-18B8-DC65-77C1-44087AB7466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31053" y="1964146"/>
            <a:ext cx="7685873" cy="45911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12007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5">
            <a:lumMod val="40000"/>
            <a:lumOff val="60000"/>
          </a:schemeClr>
        </a:soli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80B261D-4C9A-B203-D92B-A72335E20E49}"/>
              </a:ext>
            </a:extLst>
          </p:cNvPr>
          <p:cNvSpPr txBox="1">
            <a:spLocks/>
          </p:cNvSpPr>
          <p:nvPr/>
        </p:nvSpPr>
        <p:spPr>
          <a:xfrm>
            <a:off x="5003202" y="2766218"/>
            <a:ext cx="2185595" cy="1325563"/>
          </a:xfrm>
          <a:prstGeom prst="rect">
            <a:avLst/>
          </a:prstGeom>
        </p:spPr>
        <p:txBody>
          <a:bodyPr vert="horz" lIns="91440" tIns="45720" rIns="91440" bIns="45720" rtlCol="0" anchor="ctr">
            <a:normAutofit fontScale="85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6600" dirty="0">
                <a:latin typeface="Franklin Gothic Demi" panose="020B0703020102020204" pitchFamily="34" charset="0"/>
              </a:rPr>
              <a:t>DEMO</a:t>
            </a:r>
          </a:p>
        </p:txBody>
      </p:sp>
    </p:spTree>
    <p:extLst>
      <p:ext uri="{BB962C8B-B14F-4D97-AF65-F5344CB8AC3E}">
        <p14:creationId xmlns:p14="http://schemas.microsoft.com/office/powerpoint/2010/main" val="42161641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8816AE8-FF5E-FB86-8621-40BFDFE68D4D}"/>
              </a:ext>
            </a:extLst>
          </p:cNvPr>
          <p:cNvSpPr>
            <a:spLocks noGrp="1"/>
          </p:cNvSpPr>
          <p:nvPr>
            <p:ph idx="1"/>
          </p:nvPr>
        </p:nvSpPr>
        <p:spPr>
          <a:xfrm>
            <a:off x="838200" y="1917065"/>
            <a:ext cx="10515600" cy="4351338"/>
          </a:xfrm>
        </p:spPr>
        <p:txBody>
          <a:bodyPr/>
          <a:lstStyle/>
          <a:p>
            <a:pPr algn="ctr"/>
            <a:r>
              <a:rPr lang="en-US" dirty="0">
                <a:latin typeface="Arial Nova Light" panose="020B0304020202020204" pitchFamily="34" charset="0"/>
              </a:rPr>
              <a:t>Teamwork </a:t>
            </a:r>
          </a:p>
          <a:p>
            <a:pPr marL="0" indent="0" algn="ctr">
              <a:buNone/>
            </a:pPr>
            <a:endParaRPr lang="en-US" dirty="0">
              <a:latin typeface="Arial Nova Light" panose="020B0304020202020204" pitchFamily="34" charset="0"/>
            </a:endParaRPr>
          </a:p>
          <a:p>
            <a:pPr algn="ctr"/>
            <a:r>
              <a:rPr lang="en-US" dirty="0">
                <a:latin typeface="Arial Nova Light" panose="020B0304020202020204" pitchFamily="34" charset="0"/>
              </a:rPr>
              <a:t>Effective Communication</a:t>
            </a:r>
          </a:p>
          <a:p>
            <a:pPr algn="ctr"/>
            <a:endParaRPr lang="en-US" dirty="0">
              <a:latin typeface="Arial Nova Light" panose="020B0304020202020204" pitchFamily="34" charset="0"/>
            </a:endParaRPr>
          </a:p>
          <a:p>
            <a:pPr algn="ctr"/>
            <a:r>
              <a:rPr lang="en-US" dirty="0">
                <a:latin typeface="Arial Nova Light" panose="020B0304020202020204" pitchFamily="34" charset="0"/>
              </a:rPr>
              <a:t>Scheduling and Time Management</a:t>
            </a:r>
          </a:p>
          <a:p>
            <a:pPr algn="ctr"/>
            <a:endParaRPr lang="en-US" dirty="0">
              <a:latin typeface="Arial Nova Light" panose="020B0304020202020204" pitchFamily="34" charset="0"/>
            </a:endParaRPr>
          </a:p>
          <a:p>
            <a:pPr algn="ctr"/>
            <a:r>
              <a:rPr lang="en-US" dirty="0">
                <a:latin typeface="Arial Nova Light" panose="020B0304020202020204" pitchFamily="34" charset="0"/>
              </a:rPr>
              <a:t>Critical Thinking &amp; Problem Solving</a:t>
            </a:r>
            <a:endParaRPr lang="en-GB" dirty="0">
              <a:latin typeface="Arial Nova Light" panose="020B0304020202020204" pitchFamily="34" charset="0"/>
            </a:endParaRPr>
          </a:p>
        </p:txBody>
      </p:sp>
      <p:sp>
        <p:nvSpPr>
          <p:cNvPr id="5" name="Title 1">
            <a:extLst>
              <a:ext uri="{FF2B5EF4-FFF2-40B4-BE49-F238E27FC236}">
                <a16:creationId xmlns:a16="http://schemas.microsoft.com/office/drawing/2014/main" id="{CCAFBAB7-55F2-D78A-CAF4-123F660B1184}"/>
              </a:ext>
            </a:extLst>
          </p:cNvPr>
          <p:cNvSpPr txBox="1">
            <a:spLocks/>
          </p:cNvSpPr>
          <p:nvPr/>
        </p:nvSpPr>
        <p:spPr>
          <a:xfrm>
            <a:off x="1137920" y="282415"/>
            <a:ext cx="10302240" cy="1325563"/>
          </a:xfrm>
          <a:prstGeom prst="rect">
            <a:avLst/>
          </a:prstGeom>
        </p:spPr>
        <p:txBody>
          <a:bodyPr vert="horz" lIns="91440" tIns="45720" rIns="91440" bIns="45720" rtlCol="0" anchor="ctr">
            <a:normAutofit fontScale="85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6600" dirty="0">
                <a:latin typeface="Franklin Gothic Demi" panose="020B0703020102020204" pitchFamily="34" charset="0"/>
              </a:rPr>
              <a:t>Project Management Reflection</a:t>
            </a:r>
          </a:p>
        </p:txBody>
      </p:sp>
      <p:pic>
        <p:nvPicPr>
          <p:cNvPr id="2" name="Picture 2" descr="Historical Energy Bill Validation - Utility Bill Audit">
            <a:extLst>
              <a:ext uri="{FF2B5EF4-FFF2-40B4-BE49-F238E27FC236}">
                <a16:creationId xmlns:a16="http://schemas.microsoft.com/office/drawing/2014/main" id="{5ECE436E-7592-2BEB-1811-5B435FE421E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5443" t="9310" r="25802" b="12071"/>
          <a:stretch/>
        </p:blipFill>
        <p:spPr bwMode="auto">
          <a:xfrm>
            <a:off x="241235" y="4826001"/>
            <a:ext cx="1938212" cy="18518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06098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547FEF2-79CE-2036-1071-9BB12B9C14FC}"/>
              </a:ext>
            </a:extLst>
          </p:cNvPr>
          <p:cNvSpPr txBox="1">
            <a:spLocks/>
          </p:cNvSpPr>
          <p:nvPr/>
        </p:nvSpPr>
        <p:spPr>
          <a:xfrm>
            <a:off x="3802972" y="180815"/>
            <a:ext cx="6001428"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6600" dirty="0">
                <a:latin typeface="Franklin Gothic Demi" panose="020B0703020102020204" pitchFamily="34" charset="0"/>
              </a:rPr>
              <a:t>Challenges</a:t>
            </a:r>
          </a:p>
        </p:txBody>
      </p:sp>
      <p:sp>
        <p:nvSpPr>
          <p:cNvPr id="2" name="Content Placeholder 2">
            <a:extLst>
              <a:ext uri="{FF2B5EF4-FFF2-40B4-BE49-F238E27FC236}">
                <a16:creationId xmlns:a16="http://schemas.microsoft.com/office/drawing/2014/main" id="{BB83874B-D976-CDD9-35AC-BCD55317E92D}"/>
              </a:ext>
            </a:extLst>
          </p:cNvPr>
          <p:cNvSpPr>
            <a:spLocks noGrp="1"/>
          </p:cNvSpPr>
          <p:nvPr>
            <p:ph idx="1"/>
          </p:nvPr>
        </p:nvSpPr>
        <p:spPr>
          <a:xfrm>
            <a:off x="289560" y="2451734"/>
            <a:ext cx="3083560" cy="612775"/>
          </a:xfrm>
        </p:spPr>
        <p:txBody>
          <a:bodyPr>
            <a:normAutofit/>
          </a:bodyPr>
          <a:lstStyle/>
          <a:p>
            <a:pPr marL="0" indent="0" algn="ctr">
              <a:buNone/>
            </a:pPr>
            <a:r>
              <a:rPr lang="en-GB" dirty="0">
                <a:latin typeface="Arial Nova Light" panose="020B0304020202020204" pitchFamily="34" charset="0"/>
              </a:rPr>
              <a:t>Time Management </a:t>
            </a:r>
          </a:p>
          <a:p>
            <a:pPr algn="ctr"/>
            <a:endParaRPr lang="en-GB" dirty="0">
              <a:latin typeface="Arial Nova Light" panose="020B0304020202020204" pitchFamily="34" charset="0"/>
            </a:endParaRPr>
          </a:p>
        </p:txBody>
      </p:sp>
      <p:sp>
        <p:nvSpPr>
          <p:cNvPr id="5" name="Content Placeholder 2">
            <a:extLst>
              <a:ext uri="{FF2B5EF4-FFF2-40B4-BE49-F238E27FC236}">
                <a16:creationId xmlns:a16="http://schemas.microsoft.com/office/drawing/2014/main" id="{D40EBC2E-A62C-89DC-6B82-B4A20C4F5D7B}"/>
              </a:ext>
            </a:extLst>
          </p:cNvPr>
          <p:cNvSpPr txBox="1">
            <a:spLocks/>
          </p:cNvSpPr>
          <p:nvPr/>
        </p:nvSpPr>
        <p:spPr>
          <a:xfrm>
            <a:off x="1910080" y="4500880"/>
            <a:ext cx="4572000" cy="10566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GB" dirty="0">
                <a:latin typeface="Arial Nova Light" panose="020B0304020202020204" pitchFamily="34" charset="0"/>
              </a:rPr>
              <a:t>Undefined Quality</a:t>
            </a:r>
          </a:p>
          <a:p>
            <a:pPr marL="0" indent="0" algn="ctr">
              <a:buFont typeface="Arial" panose="020B0604020202020204" pitchFamily="34" charset="0"/>
              <a:buNone/>
            </a:pPr>
            <a:r>
              <a:rPr lang="en-GB" dirty="0">
                <a:latin typeface="Arial Nova Light" panose="020B0304020202020204" pitchFamily="34" charset="0"/>
              </a:rPr>
              <a:t>Standards</a:t>
            </a:r>
          </a:p>
          <a:p>
            <a:pPr algn="ctr"/>
            <a:endParaRPr lang="en-GB" dirty="0">
              <a:latin typeface="Arial Nova Light" panose="020B0304020202020204" pitchFamily="34" charset="0"/>
            </a:endParaRPr>
          </a:p>
        </p:txBody>
      </p:sp>
      <p:sp>
        <p:nvSpPr>
          <p:cNvPr id="6" name="Content Placeholder 2">
            <a:extLst>
              <a:ext uri="{FF2B5EF4-FFF2-40B4-BE49-F238E27FC236}">
                <a16:creationId xmlns:a16="http://schemas.microsoft.com/office/drawing/2014/main" id="{CC218F3D-8AD9-0F41-42BF-A409523F064A}"/>
              </a:ext>
            </a:extLst>
          </p:cNvPr>
          <p:cNvSpPr txBox="1">
            <a:spLocks/>
          </p:cNvSpPr>
          <p:nvPr/>
        </p:nvSpPr>
        <p:spPr>
          <a:xfrm>
            <a:off x="5415280" y="2451734"/>
            <a:ext cx="4572000" cy="913052"/>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GB" dirty="0">
                <a:latin typeface="Arial Nova Light" panose="020B0304020202020204" pitchFamily="34" charset="0"/>
              </a:rPr>
              <a:t>Development Expectations</a:t>
            </a:r>
          </a:p>
          <a:p>
            <a:pPr marL="0" indent="0" algn="ctr">
              <a:buNone/>
            </a:pPr>
            <a:r>
              <a:rPr lang="en-GB" dirty="0">
                <a:latin typeface="Arial Nova Light" panose="020B0304020202020204" pitchFamily="34" charset="0"/>
              </a:rPr>
              <a:t>- Connecting Database to Python</a:t>
            </a:r>
          </a:p>
        </p:txBody>
      </p:sp>
      <p:sp>
        <p:nvSpPr>
          <p:cNvPr id="7" name="Content Placeholder 2">
            <a:extLst>
              <a:ext uri="{FF2B5EF4-FFF2-40B4-BE49-F238E27FC236}">
                <a16:creationId xmlns:a16="http://schemas.microsoft.com/office/drawing/2014/main" id="{8161DB14-AEDE-D8D8-C8A9-FB7D5A29719A}"/>
              </a:ext>
            </a:extLst>
          </p:cNvPr>
          <p:cNvSpPr txBox="1">
            <a:spLocks/>
          </p:cNvSpPr>
          <p:nvPr/>
        </p:nvSpPr>
        <p:spPr>
          <a:xfrm>
            <a:off x="8737600" y="4497705"/>
            <a:ext cx="3322320" cy="10566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GB" dirty="0">
                <a:latin typeface="Arial Nova Light" panose="020B0304020202020204" pitchFamily="34" charset="0"/>
              </a:rPr>
              <a:t>Defining the Requirements</a:t>
            </a:r>
          </a:p>
        </p:txBody>
      </p:sp>
      <p:pic>
        <p:nvPicPr>
          <p:cNvPr id="9" name="Picture 2" descr="Historical Energy Bill Validation - Utility Bill Audit">
            <a:extLst>
              <a:ext uri="{FF2B5EF4-FFF2-40B4-BE49-F238E27FC236}">
                <a16:creationId xmlns:a16="http://schemas.microsoft.com/office/drawing/2014/main" id="{4D5E11C0-C24F-BED3-A9DD-57AE56E3A65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5443" t="9310" r="25802" b="12071"/>
          <a:stretch/>
        </p:blipFill>
        <p:spPr bwMode="auto">
          <a:xfrm>
            <a:off x="241235" y="4826001"/>
            <a:ext cx="1938212" cy="18518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93895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119</TotalTime>
  <Words>416</Words>
  <Application>Microsoft Office PowerPoint</Application>
  <PresentationFormat>Widescreen</PresentationFormat>
  <Paragraphs>104</Paragraphs>
  <Slides>12</Slides>
  <Notes>11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Arial</vt:lpstr>
      <vt:lpstr>Arial Nova Light</vt:lpstr>
      <vt:lpstr>Calibri</vt:lpstr>
      <vt:lpstr>Calibri Light</vt:lpstr>
      <vt:lpstr>Franklin Gothic Book</vt:lpstr>
      <vt:lpstr>Franklin Gothic Demi</vt:lpstr>
      <vt:lpstr>Slack-Lato</vt:lpstr>
      <vt:lpstr>Wingdings</vt:lpstr>
      <vt:lpstr>Office Theme</vt:lpstr>
      <vt:lpstr>Sum Experts </vt:lpstr>
      <vt:lpstr>Team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Sum Experts</dc:title>
  <dc:creator>Lindelani Moyo</dc:creator>
  <cp:lastModifiedBy>Naimah Riaz</cp:lastModifiedBy>
  <cp:revision>55</cp:revision>
  <dcterms:created xsi:type="dcterms:W3CDTF">2022-10-26T12:53:34Z</dcterms:created>
  <dcterms:modified xsi:type="dcterms:W3CDTF">2022-11-06T16:56:52Z</dcterms:modified>
</cp:coreProperties>
</file>