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Source Code Pro Black"/>
      <p:bold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1C8DCC-A79D-4AD6-83EB-0B9253364D66}">
  <a:tblStyle styleId="{E71C8DCC-A79D-4AD6-83EB-0B9253364D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22" Type="http://schemas.openxmlformats.org/officeDocument/2006/relationships/font" Target="fonts/SourceCodeProBlack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Black-bold.fntdata"/><Relationship Id="rId13" Type="http://schemas.openxmlformats.org/officeDocument/2006/relationships/font" Target="fonts/Nunito-regular.fntdata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8362620f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8362620f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840d61d5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840d61d5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840d61d5d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840d61d5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840d61d5d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840d61d5d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840d61d5d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840d61d5d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840d61d5d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840d61d5d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0" y="462750"/>
            <a:ext cx="91440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33">
                <a:latin typeface="Comic Sans MS"/>
                <a:ea typeface="Comic Sans MS"/>
                <a:cs typeface="Comic Sans MS"/>
                <a:sym typeface="Comic Sans MS"/>
              </a:rPr>
              <a:t>QUANTUM COMPUTATION</a:t>
            </a:r>
            <a:endParaRPr sz="36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63;p13"/>
          <p:cNvGraphicFramePr/>
          <p:nvPr/>
        </p:nvGraphicFramePr>
        <p:xfrm>
          <a:off x="328000" y="357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{E71C8DCC-A79D-4AD6-83EB-0B9253364D66}</a:tableStyleId>
              </a:tblPr>
              <a:tblGrid>
                <a:gridCol w="1732550"/>
                <a:gridCol w="1987700"/>
                <a:gridCol w="2498000"/>
                <a:gridCol w="23771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GAGAN LAL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GEETHIKA 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MOTURU MANOGNA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NIHAL MUHAMMAD ASHARAF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B190480CS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B190449CS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B190695CS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B190721CS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3"/>
          <p:cNvSpPr txBox="1"/>
          <p:nvPr/>
        </p:nvSpPr>
        <p:spPr>
          <a:xfrm>
            <a:off x="3706550" y="2175575"/>
            <a:ext cx="1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0" y="0"/>
            <a:ext cx="9144000" cy="1302600"/>
          </a:xfrm>
          <a:prstGeom prst="rect">
            <a:avLst/>
          </a:prstGeom>
          <a:solidFill>
            <a:srgbClr val="274E1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7911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QUANTUM SEARCH AND IT’S BREADTH OF APPLICATIONS</a:t>
            </a:r>
            <a:endParaRPr sz="2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b="1" lang="en" sz="19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One of the most basic problems in computer science is unstructured search. Any improvement to the problem of searching through an unstructured database will benefit many applications.</a:t>
            </a:r>
            <a:endParaRPr b="1" sz="19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●"/>
            </a:pPr>
            <a:r>
              <a:rPr b="1" lang="en" sz="19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Eg :- Telephone Directory. Consider that you wish to find a person’s name by her phone number but the list is sorted by name.</a:t>
            </a:r>
            <a:endParaRPr b="1" sz="1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0"/>
            <a:ext cx="9144000" cy="1316100"/>
          </a:xfrm>
          <a:prstGeom prst="rect">
            <a:avLst/>
          </a:prstGeom>
          <a:solidFill>
            <a:srgbClr val="20124D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QUANTUM SEARCH ALGORITHMS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Nunito"/>
              <a:buChar char="●"/>
            </a:pPr>
            <a:r>
              <a:rPr b="1" lang="en" sz="2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Task of a quantum search algorithm is to locate a particular element, commonly referred to as the target item or the solution, among the enormous number of other items in a database.</a:t>
            </a:r>
            <a:endParaRPr b="1" sz="10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Nunito"/>
              <a:buChar char="●"/>
            </a:pPr>
            <a:r>
              <a:rPr b="1" lang="en" sz="2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interesting aspect of quantum algorithms is that they could be able to solve some problems more quickly than classical algorithms.</a:t>
            </a:r>
            <a:endParaRPr b="1" sz="10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Nunito"/>
              <a:buChar char="●"/>
            </a:pPr>
            <a:r>
              <a:rPr b="1" lang="en" sz="2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Quantum algorithms are helping us understand the computational power of quantum versus classical systems</a:t>
            </a:r>
            <a:endParaRPr b="1" sz="20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6"/>
          <p:cNvGraphicFramePr/>
          <p:nvPr/>
        </p:nvGraphicFramePr>
        <p:xfrm>
          <a:off x="422050" y="52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{E71C8DCC-A79D-4AD6-83EB-0B9253364D66}</a:tableStyleId>
              </a:tblPr>
              <a:tblGrid>
                <a:gridCol w="3961950"/>
                <a:gridCol w="3961950"/>
              </a:tblGrid>
              <a:tr h="14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u="sng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CLASSICAL SEARCH</a:t>
                      </a:r>
                      <a:endParaRPr sz="2600" u="sng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u="sng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QUANTUM SEARCH</a:t>
                      </a:r>
                      <a:endParaRPr sz="2600" u="sng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</a:tr>
              <a:tr h="137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Sequentially try all N possibilities</a:t>
                      </a:r>
                      <a:endParaRPr b="1" sz="2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Simultaneously try all possibilities</a:t>
                      </a:r>
                      <a:endParaRPr b="1" sz="2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0C343D"/>
                    </a:solidFill>
                  </a:tcPr>
                </a:tc>
              </a:tr>
              <a:tr h="137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search steps :  N/2</a:t>
                      </a:r>
                      <a:endParaRPr b="1" sz="2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search steps :  N^(½)</a:t>
                      </a:r>
                      <a:endParaRPr b="1" sz="2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0"/>
            <a:ext cx="9064800" cy="1369800"/>
          </a:xfrm>
          <a:prstGeom prst="rect">
            <a:avLst/>
          </a:prstGeom>
          <a:solidFill>
            <a:srgbClr val="4C113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 PLAN</a:t>
            </a:r>
            <a:endParaRPr b="1" sz="3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705550"/>
            <a:ext cx="85206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Learn about the different quantum search algorithms and assess their ability to compete with traditional search techniques.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Gauge about the practical significance of quantum algorithms.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Focus on reading and analyzing various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research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 papers related to the topic.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Study about the applications of the quantum search algorithms.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1141500"/>
            <a:ext cx="9144000" cy="22158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 YOU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