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109"/>
          <p:cNvSpPr/>
          <p:nvPr>
            <p:ph type="sldImg"/>
          </p:nvPr>
        </p:nvSpPr>
        <p:spPr>
          <a:xfrm>
            <a:off x="1143000" y="685800"/>
            <a:ext cx="4572000" cy="3429000"/>
          </a:xfrm>
          <a:prstGeom prst="rect">
            <a:avLst/>
          </a:prstGeom>
        </p:spPr>
        <p:txBody>
          <a:bodyPr/>
          <a:lstStyle/>
          <a:p>
            <a:pPr/>
          </a:p>
        </p:txBody>
      </p:sp>
      <p:sp>
        <p:nvSpPr>
          <p:cNvPr id="110" name="Shape 11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Slide">
    <p:spTree>
      <p:nvGrpSpPr>
        <p:cNvPr id="1" name=""/>
        <p:cNvGrpSpPr/>
        <p:nvPr/>
      </p:nvGrpSpPr>
      <p:grpSpPr>
        <a:xfrm>
          <a:off x="0" y="0"/>
          <a:ext cx="0" cy="0"/>
          <a:chOff x="0" y="0"/>
          <a:chExt cx="0" cy="0"/>
        </a:xfrm>
      </p:grpSpPr>
      <p:sp>
        <p:nvSpPr>
          <p:cNvPr id="11" name="Shape 11"/>
          <p:cNvSpPr/>
          <p:nvPr>
            <p:ph type="title"/>
          </p:nvPr>
        </p:nvSpPr>
        <p:spPr>
          <a:xfrm>
            <a:off x="1524000" y="1122362"/>
            <a:ext cx="9144000" cy="2387601"/>
          </a:xfrm>
          <a:prstGeom prst="rect">
            <a:avLst/>
          </a:prstGeom>
        </p:spPr>
        <p:txBody>
          <a:bodyPr anchor="b"/>
          <a:lstStyle>
            <a:lvl1pPr algn="ctr">
              <a:defRPr sz="6000"/>
            </a:lvl1pPr>
          </a:lstStyle>
          <a:p>
            <a:pPr/>
            <a:r>
              <a:t>Click to edit Master title style</a:t>
            </a:r>
          </a:p>
        </p:txBody>
      </p:sp>
      <p:sp>
        <p:nvSpPr>
          <p:cNvPr id="12" name="Shape 12"/>
          <p:cNvSpPr/>
          <p:nvPr>
            <p:ph type="body" sz="quarter" idx="1"/>
          </p:nvPr>
        </p:nvSpPr>
        <p:spPr>
          <a:xfrm>
            <a:off x="1524000" y="3602037"/>
            <a:ext cx="9144000" cy="1655763"/>
          </a:xfrm>
          <a:prstGeom prst="rect">
            <a:avLst/>
          </a:prstGeom>
        </p:spPr>
        <p:txBody>
          <a:bodyPr/>
          <a:lstStyle>
            <a:lvl1pPr marL="0" indent="0" algn="ctr">
              <a:buSzTx/>
              <a:buFontTx/>
              <a:buNone/>
              <a:defRPr sz="2400"/>
            </a:lvl1pPr>
          </a:lstStyle>
          <a:p>
            <a:pPr/>
            <a:r>
              <a:t>Click to edit Master subtitle style</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le and Vertical Text">
    <p:spTree>
      <p:nvGrpSpPr>
        <p:cNvPr id="1" name=""/>
        <p:cNvGrpSpPr/>
        <p:nvPr/>
      </p:nvGrpSpPr>
      <p:grpSpPr>
        <a:xfrm>
          <a:off x="0" y="0"/>
          <a:ext cx="0" cy="0"/>
          <a:chOff x="0" y="0"/>
          <a:chExt cx="0" cy="0"/>
        </a:xfrm>
      </p:grpSpPr>
      <p:sp>
        <p:nvSpPr>
          <p:cNvPr id="92" name="Shape 92"/>
          <p:cNvSpPr/>
          <p:nvPr>
            <p:ph type="title"/>
          </p:nvPr>
        </p:nvSpPr>
        <p:spPr>
          <a:prstGeom prst="rect">
            <a:avLst/>
          </a:prstGeom>
        </p:spPr>
        <p:txBody>
          <a:bodyPr/>
          <a:lstStyle/>
          <a:p>
            <a:pPr/>
            <a:r>
              <a:t>Click to edit Master title style</a:t>
            </a:r>
          </a:p>
        </p:txBody>
      </p:sp>
      <p:sp>
        <p:nvSpPr>
          <p:cNvPr id="93" name="Shape 93"/>
          <p:cNvSpPr/>
          <p:nvPr>
            <p:ph type="body" idx="1"/>
          </p:nvPr>
        </p:nvSpPr>
        <p:spPr>
          <a:prstGeom prst="rect">
            <a:avLst/>
          </a:prstGeom>
        </p:spPr>
        <p:txBody>
          <a:bodyPr/>
          <a:lstStyle/>
          <a:p>
            <a:pPr/>
            <a:r>
              <a:t>Click to edit Master text styles</a:t>
            </a:r>
          </a:p>
          <a:p>
            <a:pPr lvl="1"/>
            <a:r>
              <a:t>Second level</a:t>
            </a:r>
          </a:p>
          <a:p>
            <a:pPr lvl="2"/>
            <a:r>
              <a:t>Third level</a:t>
            </a:r>
          </a:p>
          <a:p>
            <a:pPr lvl="3"/>
            <a:r>
              <a:t>Fourth level</a:t>
            </a:r>
          </a:p>
          <a:p>
            <a:pPr lvl="4"/>
            <a:r>
              <a:t>Fifth level</a:t>
            </a:r>
          </a:p>
        </p:txBody>
      </p:sp>
      <p:sp>
        <p:nvSpPr>
          <p:cNvPr id="94" name="Shape 9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Vertical Title and Text">
    <p:spTree>
      <p:nvGrpSpPr>
        <p:cNvPr id="1" name=""/>
        <p:cNvGrpSpPr/>
        <p:nvPr/>
      </p:nvGrpSpPr>
      <p:grpSpPr>
        <a:xfrm>
          <a:off x="0" y="0"/>
          <a:ext cx="0" cy="0"/>
          <a:chOff x="0" y="0"/>
          <a:chExt cx="0" cy="0"/>
        </a:xfrm>
      </p:grpSpPr>
      <p:sp>
        <p:nvSpPr>
          <p:cNvPr id="101" name="Shape 101"/>
          <p:cNvSpPr/>
          <p:nvPr>
            <p:ph type="title"/>
          </p:nvPr>
        </p:nvSpPr>
        <p:spPr>
          <a:xfrm>
            <a:off x="8724900" y="365125"/>
            <a:ext cx="2628900" cy="5811838"/>
          </a:xfrm>
          <a:prstGeom prst="rect">
            <a:avLst/>
          </a:prstGeom>
        </p:spPr>
        <p:txBody>
          <a:bodyPr/>
          <a:lstStyle/>
          <a:p>
            <a:pPr/>
            <a:r>
              <a:t>Click to edit Master title style</a:t>
            </a:r>
          </a:p>
        </p:txBody>
      </p:sp>
      <p:sp>
        <p:nvSpPr>
          <p:cNvPr id="102" name="Shape 102"/>
          <p:cNvSpPr/>
          <p:nvPr>
            <p:ph type="body" idx="1"/>
          </p:nvPr>
        </p:nvSpPr>
        <p:spPr>
          <a:xfrm>
            <a:off x="838200" y="365125"/>
            <a:ext cx="7734300" cy="5811838"/>
          </a:xfrm>
          <a:prstGeom prst="rect">
            <a:avLst/>
          </a:prstGeom>
        </p:spPr>
        <p:txBody>
          <a:bodyPr/>
          <a:lstStyle/>
          <a:p>
            <a:pPr/>
            <a:r>
              <a:t>Click to edit Master text styles</a:t>
            </a:r>
          </a:p>
          <a:p>
            <a:pPr lvl="1"/>
            <a:r>
              <a:t>Second level</a:t>
            </a:r>
          </a:p>
          <a:p>
            <a:pPr lvl="2"/>
            <a:r>
              <a:t>Third level</a:t>
            </a:r>
          </a:p>
          <a:p>
            <a:pPr lvl="3"/>
            <a:r>
              <a:t>Fourth level</a:t>
            </a:r>
          </a:p>
          <a:p>
            <a:pPr lvl="4"/>
            <a:r>
              <a:t>Fifth level</a:t>
            </a: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20" name="Shape 20"/>
          <p:cNvSpPr/>
          <p:nvPr>
            <p:ph type="title"/>
          </p:nvPr>
        </p:nvSpPr>
        <p:spPr>
          <a:prstGeom prst="rect">
            <a:avLst/>
          </a:prstGeom>
        </p:spPr>
        <p:txBody>
          <a:bodyPr/>
          <a:lstStyle/>
          <a:p>
            <a:pPr/>
            <a:r>
              <a:t>Click to edit Master title style</a:t>
            </a:r>
          </a:p>
        </p:txBody>
      </p:sp>
      <p:sp>
        <p:nvSpPr>
          <p:cNvPr id="21" name="Shape 21"/>
          <p:cNvSpPr/>
          <p:nvPr>
            <p:ph type="body" idx="1"/>
          </p:nvPr>
        </p:nvSpPr>
        <p:spPr>
          <a:prstGeom prst="rect">
            <a:avLst/>
          </a:prstGeom>
        </p:spPr>
        <p:txBody>
          <a:bodyPr/>
          <a:lstStyle/>
          <a:p>
            <a:pPr/>
            <a:r>
              <a:t>Click to edit Master text styles</a:t>
            </a:r>
          </a:p>
          <a:p>
            <a:pPr lvl="1"/>
            <a:r>
              <a:t>Second level</a:t>
            </a:r>
          </a:p>
          <a:p>
            <a:pPr lvl="2"/>
            <a:r>
              <a:t>Third level</a:t>
            </a:r>
          </a:p>
          <a:p>
            <a:pPr lvl="3"/>
            <a:r>
              <a:t>Fourth level</a:t>
            </a:r>
          </a:p>
          <a:p>
            <a:pPr lvl="4"/>
            <a:r>
              <a:t>Fifth level</a:t>
            </a:r>
          </a:p>
        </p:txBody>
      </p:sp>
      <p:sp>
        <p:nvSpPr>
          <p:cNvPr id="22" name="Shape 2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Section Header">
    <p:spTree>
      <p:nvGrpSpPr>
        <p:cNvPr id="1" name=""/>
        <p:cNvGrpSpPr/>
        <p:nvPr/>
      </p:nvGrpSpPr>
      <p:grpSpPr>
        <a:xfrm>
          <a:off x="0" y="0"/>
          <a:ext cx="0" cy="0"/>
          <a:chOff x="0" y="0"/>
          <a:chExt cx="0" cy="0"/>
        </a:xfrm>
      </p:grpSpPr>
      <p:sp>
        <p:nvSpPr>
          <p:cNvPr id="29" name="Shape 29"/>
          <p:cNvSpPr/>
          <p:nvPr>
            <p:ph type="title"/>
          </p:nvPr>
        </p:nvSpPr>
        <p:spPr>
          <a:xfrm>
            <a:off x="831850" y="1709738"/>
            <a:ext cx="10515600" cy="2852737"/>
          </a:xfrm>
          <a:prstGeom prst="rect">
            <a:avLst/>
          </a:prstGeom>
        </p:spPr>
        <p:txBody>
          <a:bodyPr anchor="b"/>
          <a:lstStyle>
            <a:lvl1pPr>
              <a:defRPr sz="6000"/>
            </a:lvl1pPr>
          </a:lstStyle>
          <a:p>
            <a:pPr/>
            <a:r>
              <a:t>Click to edit Master title style</a:t>
            </a:r>
          </a:p>
        </p:txBody>
      </p:sp>
      <p:sp>
        <p:nvSpPr>
          <p:cNvPr id="30" name="Shape 30"/>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stStyle>
          <a:p>
            <a:pPr/>
            <a:r>
              <a:t>Click to edit Master text styles</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Two Content">
    <p:spTree>
      <p:nvGrpSpPr>
        <p:cNvPr id="1" name=""/>
        <p:cNvGrpSpPr/>
        <p:nvPr/>
      </p:nvGrpSpPr>
      <p:grpSpPr>
        <a:xfrm>
          <a:off x="0" y="0"/>
          <a:ext cx="0" cy="0"/>
          <a:chOff x="0" y="0"/>
          <a:chExt cx="0" cy="0"/>
        </a:xfrm>
      </p:grpSpPr>
      <p:sp>
        <p:nvSpPr>
          <p:cNvPr id="38" name="Shape 38"/>
          <p:cNvSpPr/>
          <p:nvPr>
            <p:ph type="title"/>
          </p:nvPr>
        </p:nvSpPr>
        <p:spPr>
          <a:prstGeom prst="rect">
            <a:avLst/>
          </a:prstGeom>
        </p:spPr>
        <p:txBody>
          <a:bodyPr/>
          <a:lstStyle/>
          <a:p>
            <a:pPr/>
            <a:r>
              <a:t>Click to edit Master title style</a:t>
            </a:r>
          </a:p>
        </p:txBody>
      </p:sp>
      <p:sp>
        <p:nvSpPr>
          <p:cNvPr id="39" name="Shape 39"/>
          <p:cNvSpPr/>
          <p:nvPr>
            <p:ph type="body" sz="half" idx="1"/>
          </p:nvPr>
        </p:nvSpPr>
        <p:spPr>
          <a:xfrm>
            <a:off x="838200" y="1825625"/>
            <a:ext cx="5181600" cy="4351338"/>
          </a:xfrm>
          <a:prstGeom prst="rect">
            <a:avLst/>
          </a:prstGeom>
        </p:spPr>
        <p:txBody>
          <a:bodyPr/>
          <a:lstStyle/>
          <a:p>
            <a:pPr/>
            <a:r>
              <a:t>Click to edit Master text styles</a:t>
            </a:r>
          </a:p>
          <a:p>
            <a:pPr lvl="1"/>
            <a:r>
              <a:t>Second level</a:t>
            </a:r>
          </a:p>
          <a:p>
            <a:pPr lvl="2"/>
            <a:r>
              <a:t>Third level</a:t>
            </a:r>
          </a:p>
          <a:p>
            <a:pPr lvl="3"/>
            <a:r>
              <a:t>Fourth level</a:t>
            </a:r>
          </a:p>
          <a:p>
            <a:pPr lvl="4"/>
            <a:r>
              <a:t>Fifth level</a:t>
            </a:r>
          </a:p>
        </p:txBody>
      </p:sp>
      <p:sp>
        <p:nvSpPr>
          <p:cNvPr id="40" name="Shape 4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Comparison">
    <p:spTree>
      <p:nvGrpSpPr>
        <p:cNvPr id="1" name=""/>
        <p:cNvGrpSpPr/>
        <p:nvPr/>
      </p:nvGrpSpPr>
      <p:grpSpPr>
        <a:xfrm>
          <a:off x="0" y="0"/>
          <a:ext cx="0" cy="0"/>
          <a:chOff x="0" y="0"/>
          <a:chExt cx="0" cy="0"/>
        </a:xfrm>
      </p:grpSpPr>
      <p:sp>
        <p:nvSpPr>
          <p:cNvPr id="47" name="Shape 47"/>
          <p:cNvSpPr/>
          <p:nvPr>
            <p:ph type="title"/>
          </p:nvPr>
        </p:nvSpPr>
        <p:spPr>
          <a:xfrm>
            <a:off x="839787" y="365125"/>
            <a:ext cx="10515601" cy="1325563"/>
          </a:xfrm>
          <a:prstGeom prst="rect">
            <a:avLst/>
          </a:prstGeom>
        </p:spPr>
        <p:txBody>
          <a:bodyPr/>
          <a:lstStyle/>
          <a:p>
            <a:pPr/>
            <a:r>
              <a:t>Click to edit Master title style</a:t>
            </a:r>
          </a:p>
        </p:txBody>
      </p:sp>
      <p:sp>
        <p:nvSpPr>
          <p:cNvPr id="48" name="Shape 48"/>
          <p:cNvSpPr/>
          <p:nvPr>
            <p:ph type="body" sz="quarter" idx="1"/>
          </p:nvPr>
        </p:nvSpPr>
        <p:spPr>
          <a:xfrm>
            <a:off x="839787" y="1681163"/>
            <a:ext cx="5157789" cy="823913"/>
          </a:xfrm>
          <a:prstGeom prst="rect">
            <a:avLst/>
          </a:prstGeom>
        </p:spPr>
        <p:txBody>
          <a:bodyPr anchor="b"/>
          <a:lstStyle>
            <a:lvl1pPr marL="0" indent="0">
              <a:buSzTx/>
              <a:buFontTx/>
              <a:buNone/>
              <a:defRPr b="1" sz="2400"/>
            </a:lvl1pPr>
          </a:lstStyle>
          <a:p>
            <a:pPr/>
            <a:r>
              <a:t>Click to edit Master text styles</a:t>
            </a:r>
          </a:p>
        </p:txBody>
      </p:sp>
      <p:sp>
        <p:nvSpPr>
          <p:cNvPr id="49" name="Shape 49"/>
          <p:cNvSpPr/>
          <p:nvPr>
            <p:ph type="body" sz="quarter" idx="13"/>
          </p:nvPr>
        </p:nvSpPr>
        <p:spPr>
          <a:xfrm>
            <a:off x="6172200" y="1681163"/>
            <a:ext cx="5183188" cy="823913"/>
          </a:xfrm>
          <a:prstGeom prst="rect">
            <a:avLst/>
          </a:prstGeom>
        </p:spPr>
        <p:txBody>
          <a:bodyPr anchor="b"/>
          <a:lstStyle/>
          <a:p>
            <a:pPr marL="0" indent="0">
              <a:buSzTx/>
              <a:buFontTx/>
              <a:buNone/>
              <a:defRPr b="1" sz="2400"/>
            </a:pPr>
          </a:p>
        </p:txBody>
      </p:sp>
      <p:sp>
        <p:nvSpPr>
          <p:cNvPr id="50" name="Shape 5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57" name="Shape 57"/>
          <p:cNvSpPr/>
          <p:nvPr>
            <p:ph type="title"/>
          </p:nvPr>
        </p:nvSpPr>
        <p:spPr>
          <a:prstGeom prst="rect">
            <a:avLst/>
          </a:prstGeom>
        </p:spPr>
        <p:txBody>
          <a:bodyPr/>
          <a:lstStyle/>
          <a:p>
            <a:pPr/>
            <a:r>
              <a:t>Click to edit Master title style</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65" name="Shape 6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Content with Caption">
    <p:spTree>
      <p:nvGrpSpPr>
        <p:cNvPr id="1" name=""/>
        <p:cNvGrpSpPr/>
        <p:nvPr/>
      </p:nvGrpSpPr>
      <p:grpSpPr>
        <a:xfrm>
          <a:off x="0" y="0"/>
          <a:ext cx="0" cy="0"/>
          <a:chOff x="0" y="0"/>
          <a:chExt cx="0" cy="0"/>
        </a:xfrm>
      </p:grpSpPr>
      <p:sp>
        <p:nvSpPr>
          <p:cNvPr id="72" name="Shape 72"/>
          <p:cNvSpPr/>
          <p:nvPr>
            <p:ph type="title"/>
          </p:nvPr>
        </p:nvSpPr>
        <p:spPr>
          <a:xfrm>
            <a:off x="839787" y="457200"/>
            <a:ext cx="3932239" cy="1600200"/>
          </a:xfrm>
          <a:prstGeom prst="rect">
            <a:avLst/>
          </a:prstGeom>
        </p:spPr>
        <p:txBody>
          <a:bodyPr anchor="b"/>
          <a:lstStyle>
            <a:lvl1pPr>
              <a:defRPr sz="3200"/>
            </a:lvl1pPr>
          </a:lstStyle>
          <a:p>
            <a:pPr/>
            <a:r>
              <a:t>Click to edit Master title style</a:t>
            </a:r>
          </a:p>
        </p:txBody>
      </p:sp>
      <p:sp>
        <p:nvSpPr>
          <p:cNvPr id="73" name="Shape 73"/>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Click to edit Master text styles</a:t>
            </a:r>
          </a:p>
          <a:p>
            <a:pPr lvl="1"/>
            <a:r>
              <a:t>Second level</a:t>
            </a:r>
          </a:p>
          <a:p>
            <a:pPr lvl="2"/>
            <a:r>
              <a:t>Third level</a:t>
            </a:r>
          </a:p>
          <a:p>
            <a:pPr lvl="3"/>
            <a:r>
              <a:t>Fourth level</a:t>
            </a:r>
          </a:p>
          <a:p>
            <a:pPr lvl="4"/>
            <a:r>
              <a:t>Fifth level</a:t>
            </a:r>
          </a:p>
        </p:txBody>
      </p:sp>
      <p:sp>
        <p:nvSpPr>
          <p:cNvPr id="74" name="Shape 74"/>
          <p:cNvSpPr/>
          <p:nvPr>
            <p:ph type="body" sz="quarter" idx="13"/>
          </p:nvPr>
        </p:nvSpPr>
        <p:spPr>
          <a:xfrm>
            <a:off x="839787" y="2057400"/>
            <a:ext cx="3932239" cy="3811588"/>
          </a:xfrm>
          <a:prstGeom prst="rect">
            <a:avLst/>
          </a:prstGeom>
        </p:spPr>
        <p:txBody>
          <a:bodyPr/>
          <a:lstStyle/>
          <a:p>
            <a:pPr marL="0" indent="0">
              <a:buSzTx/>
              <a:buFontTx/>
              <a:buNone/>
              <a:defRPr sz="1600"/>
            </a:pPr>
          </a:p>
        </p:txBody>
      </p:sp>
      <p:sp>
        <p:nvSpPr>
          <p:cNvPr id="75" name="Shape 7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icture with Caption">
    <p:spTree>
      <p:nvGrpSpPr>
        <p:cNvPr id="1" name=""/>
        <p:cNvGrpSpPr/>
        <p:nvPr/>
      </p:nvGrpSpPr>
      <p:grpSpPr>
        <a:xfrm>
          <a:off x="0" y="0"/>
          <a:ext cx="0" cy="0"/>
          <a:chOff x="0" y="0"/>
          <a:chExt cx="0" cy="0"/>
        </a:xfrm>
      </p:grpSpPr>
      <p:sp>
        <p:nvSpPr>
          <p:cNvPr id="82" name="Shape 82"/>
          <p:cNvSpPr/>
          <p:nvPr>
            <p:ph type="title"/>
          </p:nvPr>
        </p:nvSpPr>
        <p:spPr>
          <a:xfrm>
            <a:off x="839787" y="457200"/>
            <a:ext cx="3932239" cy="1600200"/>
          </a:xfrm>
          <a:prstGeom prst="rect">
            <a:avLst/>
          </a:prstGeom>
        </p:spPr>
        <p:txBody>
          <a:bodyPr anchor="b"/>
          <a:lstStyle>
            <a:lvl1pPr>
              <a:defRPr sz="3200"/>
            </a:lvl1pPr>
          </a:lstStyle>
          <a:p>
            <a:pPr/>
            <a:r>
              <a:t>Click to edit Master title style</a:t>
            </a:r>
          </a:p>
        </p:txBody>
      </p:sp>
      <p:sp>
        <p:nvSpPr>
          <p:cNvPr id="83" name="Shape 83"/>
          <p:cNvSpPr/>
          <p:nvPr>
            <p:ph type="pic" sz="half" idx="13"/>
          </p:nvPr>
        </p:nvSpPr>
        <p:spPr>
          <a:xfrm>
            <a:off x="5183187" y="987425"/>
            <a:ext cx="6172201" cy="4873625"/>
          </a:xfrm>
          <a:prstGeom prst="rect">
            <a:avLst/>
          </a:prstGeom>
        </p:spPr>
        <p:txBody>
          <a:bodyPr lIns="91439" rIns="91439">
            <a:noAutofit/>
          </a:bodyPr>
          <a:lstStyle/>
          <a:p>
            <a:pPr/>
          </a:p>
        </p:txBody>
      </p:sp>
      <p:sp>
        <p:nvSpPr>
          <p:cNvPr id="84" name="Shape 84"/>
          <p:cNvSpPr/>
          <p:nvPr>
            <p:ph type="body" sz="quarter" idx="1"/>
          </p:nvPr>
        </p:nvSpPr>
        <p:spPr>
          <a:xfrm>
            <a:off x="839787" y="2057400"/>
            <a:ext cx="3932239" cy="3811588"/>
          </a:xfrm>
          <a:prstGeom prst="rect">
            <a:avLst/>
          </a:prstGeom>
        </p:spPr>
        <p:txBody>
          <a:bodyPr/>
          <a:lstStyle>
            <a:lvl1pPr marL="0" indent="0">
              <a:buSzTx/>
              <a:buFontTx/>
              <a:buNone/>
              <a:defRPr sz="1600"/>
            </a:lvl1pPr>
          </a:lstStyle>
          <a:p>
            <a:pPr/>
            <a:r>
              <a:t>Click to edit Master text styles</a:t>
            </a:r>
          </a:p>
        </p:txBody>
      </p:sp>
      <p:sp>
        <p:nvSpPr>
          <p:cNvPr id="85" name="Shape 8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Click to edit Master title style</a:t>
            </a:r>
          </a:p>
        </p:txBody>
      </p:sp>
      <p:sp>
        <p:nvSpPr>
          <p:cNvPr id="3" name="Shape 3"/>
          <p:cNvSpPr/>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Click to edit Master text styles</a:t>
            </a:r>
          </a:p>
          <a:p>
            <a:pPr lvl="1"/>
            <a:r>
              <a:t>Second level</a:t>
            </a:r>
          </a:p>
          <a:p>
            <a:pPr lvl="2"/>
            <a:r>
              <a:t>Third level</a:t>
            </a:r>
          </a:p>
          <a:p>
            <a:pPr lvl="3"/>
            <a:r>
              <a:t>Fourth level</a:t>
            </a:r>
          </a:p>
          <a:p>
            <a:pPr lvl="4"/>
            <a:r>
              <a:t>Fifth level</a:t>
            </a:r>
          </a:p>
        </p:txBody>
      </p:sp>
      <p:sp>
        <p:nvSpPr>
          <p:cNvPr id="4" name="Shape 4"/>
          <p:cNvSpPr/>
          <p:nvPr>
            <p:ph type="sldNum" sz="quarter" idx="2"/>
          </p:nvPr>
        </p:nvSpPr>
        <p:spPr>
          <a:xfrm>
            <a:off x="11089818" y="6404292"/>
            <a:ext cx="263983" cy="269241"/>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2" name="Shape 112"/>
          <p:cNvSpPr/>
          <p:nvPr>
            <p:ph type="ctrTitle"/>
          </p:nvPr>
        </p:nvSpPr>
        <p:spPr>
          <a:prstGeom prst="rect">
            <a:avLst/>
          </a:prstGeom>
        </p:spPr>
        <p:txBody>
          <a:bodyPr/>
          <a:lstStyle/>
          <a:p>
            <a:pPr/>
            <a:r>
              <a:t>User Journey </a:t>
            </a:r>
          </a:p>
        </p:txBody>
      </p:sp>
      <p:sp>
        <p:nvSpPr>
          <p:cNvPr id="113" name="Shape 113"/>
          <p:cNvSpPr/>
          <p:nvPr>
            <p:ph type="subTitle" sz="quarter" idx="1"/>
          </p:nvPr>
        </p:nvSpPr>
        <p:spPr>
          <a:xfrm>
            <a:off x="1524000" y="3602037"/>
            <a:ext cx="9144000" cy="1655762"/>
          </a:xfrm>
          <a:prstGeom prst="rect">
            <a:avLst/>
          </a:prstGeom>
        </p:spPr>
        <p:txBody>
          <a:bodyPr/>
          <a:lstStyle/>
          <a:p>
            <a:pP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162" name="Group 162"/>
          <p:cNvGrpSpPr/>
          <p:nvPr/>
        </p:nvGrpSpPr>
        <p:grpSpPr>
          <a:xfrm>
            <a:off x="-290545" y="908166"/>
            <a:ext cx="13046658" cy="8895460"/>
            <a:chOff x="0" y="0"/>
            <a:chExt cx="13046656" cy="8895458"/>
          </a:xfrm>
        </p:grpSpPr>
        <p:grpSp>
          <p:nvGrpSpPr>
            <p:cNvPr id="117" name="Group 117"/>
            <p:cNvGrpSpPr/>
            <p:nvPr/>
          </p:nvGrpSpPr>
          <p:grpSpPr>
            <a:xfrm>
              <a:off x="0" y="27145"/>
              <a:ext cx="2427056" cy="1456234"/>
              <a:chOff x="0" y="0"/>
              <a:chExt cx="2427055" cy="1456233"/>
            </a:xfrm>
          </p:grpSpPr>
          <p:sp>
            <p:nvSpPr>
              <p:cNvPr id="115" name="Shape 115"/>
              <p:cNvSpPr/>
              <p:nvPr/>
            </p:nvSpPr>
            <p:spPr>
              <a:xfrm>
                <a:off x="0" y="0"/>
                <a:ext cx="2427056" cy="1456234"/>
              </a:xfrm>
              <a:prstGeom prst="roundRect">
                <a:avLst>
                  <a:gd name="adj" fmla="val 10000"/>
                </a:avLst>
              </a:prstGeom>
              <a:solidFill>
                <a:schemeClr val="accent1"/>
              </a:solidFill>
              <a:ln w="12700" cap="flat">
                <a:solidFill>
                  <a:srgbClr val="FFFFFF"/>
                </a:solidFill>
                <a:prstDash val="solid"/>
                <a:miter lim="800000"/>
              </a:ln>
              <a:effectLst/>
            </p:spPr>
            <p:txBody>
              <a:bodyPr wrap="square" lIns="45719" tIns="45719" rIns="45719" bIns="45719" numCol="1" anchor="ctr">
                <a:noAutofit/>
              </a:bodyPr>
              <a:lstStyle/>
              <a:p>
                <a:pPr algn="ctr">
                  <a:defRPr sz="1681">
                    <a:solidFill>
                      <a:srgbClr val="FFFFFF"/>
                    </a:solidFill>
                  </a:defRPr>
                </a:pPr>
              </a:p>
            </p:txBody>
          </p:sp>
          <p:sp>
            <p:nvSpPr>
              <p:cNvPr id="116" name="Shape 116"/>
              <p:cNvSpPr/>
              <p:nvPr/>
            </p:nvSpPr>
            <p:spPr>
              <a:xfrm>
                <a:off x="42675" y="319305"/>
                <a:ext cx="2341705" cy="81762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lgn="ctr">
                  <a:defRPr sz="1681">
                    <a:solidFill>
                      <a:srgbClr val="FFFFFF"/>
                    </a:solidFill>
                    <a:latin typeface="Calibri Light"/>
                    <a:ea typeface="Calibri Light"/>
                    <a:cs typeface="Calibri Light"/>
                    <a:sym typeface="Calibri Light"/>
                  </a:defRPr>
                </a:lvl1pPr>
              </a:lstStyle>
              <a:p>
                <a:pPr/>
                <a:r>
                  <a:t>User looks for a lounge to join</a:t>
                </a:r>
              </a:p>
            </p:txBody>
          </p:sp>
        </p:grpSp>
        <p:sp>
          <p:nvSpPr>
            <p:cNvPr id="118" name="Shape 118"/>
            <p:cNvSpPr/>
            <p:nvPr/>
          </p:nvSpPr>
          <p:spPr>
            <a:xfrm>
              <a:off x="2641607" y="454306"/>
              <a:ext cx="541720" cy="601911"/>
            </a:xfrm>
            <a:prstGeom prst="rightArrow">
              <a:avLst>
                <a:gd name="adj1" fmla="val 70000"/>
                <a:gd name="adj2" fmla="val 50000"/>
              </a:avLst>
            </a:prstGeom>
            <a:solidFill>
              <a:srgbClr val="AEBADE"/>
            </a:solidFill>
            <a:ln w="12700" cap="flat">
              <a:noFill/>
              <a:miter lim="400000"/>
            </a:ln>
            <a:effectLst/>
          </p:spPr>
          <p:txBody>
            <a:bodyPr wrap="square" lIns="45719" tIns="45719" rIns="45719" bIns="45719" numCol="1" anchor="ctr">
              <a:noAutofit/>
            </a:bodyPr>
            <a:lstStyle/>
            <a:p>
              <a:pPr/>
            </a:p>
          </p:txBody>
        </p:sp>
        <p:grpSp>
          <p:nvGrpSpPr>
            <p:cNvPr id="121" name="Group 121"/>
            <p:cNvGrpSpPr/>
            <p:nvPr/>
          </p:nvGrpSpPr>
          <p:grpSpPr>
            <a:xfrm>
              <a:off x="3397877" y="27145"/>
              <a:ext cx="2427057" cy="1456234"/>
              <a:chOff x="0" y="0"/>
              <a:chExt cx="2427055" cy="1456233"/>
            </a:xfrm>
          </p:grpSpPr>
          <p:sp>
            <p:nvSpPr>
              <p:cNvPr id="119" name="Shape 119"/>
              <p:cNvSpPr/>
              <p:nvPr/>
            </p:nvSpPr>
            <p:spPr>
              <a:xfrm>
                <a:off x="0" y="0"/>
                <a:ext cx="2427056" cy="1456234"/>
              </a:xfrm>
              <a:prstGeom prst="roundRect">
                <a:avLst>
                  <a:gd name="adj" fmla="val 10000"/>
                </a:avLst>
              </a:prstGeom>
              <a:solidFill>
                <a:schemeClr val="accent1"/>
              </a:solidFill>
              <a:ln w="12700" cap="flat">
                <a:solidFill>
                  <a:srgbClr val="FFFFFF"/>
                </a:solidFill>
                <a:prstDash val="solid"/>
                <a:miter lim="800000"/>
              </a:ln>
              <a:effectLst/>
            </p:spPr>
            <p:txBody>
              <a:bodyPr wrap="square" lIns="45719" tIns="45719" rIns="45719" bIns="45719" numCol="1" anchor="ctr">
                <a:noAutofit/>
              </a:bodyPr>
              <a:lstStyle/>
              <a:p>
                <a:pPr algn="ctr">
                  <a:defRPr sz="1681">
                    <a:solidFill>
                      <a:srgbClr val="FFFFFF"/>
                    </a:solidFill>
                  </a:defRPr>
                </a:pPr>
              </a:p>
            </p:txBody>
          </p:sp>
          <p:sp>
            <p:nvSpPr>
              <p:cNvPr id="120" name="Shape 120"/>
              <p:cNvSpPr/>
              <p:nvPr/>
            </p:nvSpPr>
            <p:spPr>
              <a:xfrm>
                <a:off x="42675" y="146080"/>
                <a:ext cx="2341705" cy="116407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lgn="ctr">
                  <a:defRPr sz="1681">
                    <a:solidFill>
                      <a:srgbClr val="FFFFFF"/>
                    </a:solidFill>
                    <a:latin typeface="Calibri Light"/>
                    <a:ea typeface="Calibri Light"/>
                    <a:cs typeface="Calibri Light"/>
                    <a:sym typeface="Calibri Light"/>
                  </a:defRPr>
                </a:lvl1pPr>
              </a:lstStyle>
              <a:p>
                <a:pPr/>
                <a:r>
                  <a:t>User joins a lounge he/she likes</a:t>
                </a:r>
              </a:p>
            </p:txBody>
          </p:sp>
        </p:grpSp>
        <p:sp>
          <p:nvSpPr>
            <p:cNvPr id="122" name="Shape 122"/>
            <p:cNvSpPr/>
            <p:nvPr/>
          </p:nvSpPr>
          <p:spPr>
            <a:xfrm>
              <a:off x="6039485" y="454306"/>
              <a:ext cx="541720" cy="601911"/>
            </a:xfrm>
            <a:prstGeom prst="rightArrow">
              <a:avLst>
                <a:gd name="adj1" fmla="val 70000"/>
                <a:gd name="adj2" fmla="val 50000"/>
              </a:avLst>
            </a:prstGeom>
            <a:solidFill>
              <a:srgbClr val="AEBADE"/>
            </a:solidFill>
            <a:ln w="12700" cap="flat">
              <a:noFill/>
              <a:miter lim="400000"/>
            </a:ln>
            <a:effectLst/>
          </p:spPr>
          <p:txBody>
            <a:bodyPr wrap="square" lIns="45719" tIns="45719" rIns="45719" bIns="45719" numCol="1" anchor="ctr">
              <a:noAutofit/>
            </a:bodyPr>
            <a:lstStyle/>
            <a:p>
              <a:pPr/>
            </a:p>
          </p:txBody>
        </p:sp>
        <p:grpSp>
          <p:nvGrpSpPr>
            <p:cNvPr id="125" name="Group 125"/>
            <p:cNvGrpSpPr/>
            <p:nvPr/>
          </p:nvGrpSpPr>
          <p:grpSpPr>
            <a:xfrm>
              <a:off x="6795755" y="-1"/>
              <a:ext cx="2427057" cy="1510525"/>
              <a:chOff x="0" y="0"/>
              <a:chExt cx="2427055" cy="1510523"/>
            </a:xfrm>
          </p:grpSpPr>
          <p:sp>
            <p:nvSpPr>
              <p:cNvPr id="123" name="Shape 123"/>
              <p:cNvSpPr/>
              <p:nvPr/>
            </p:nvSpPr>
            <p:spPr>
              <a:xfrm>
                <a:off x="0" y="27145"/>
                <a:ext cx="2427056" cy="1456234"/>
              </a:xfrm>
              <a:prstGeom prst="roundRect">
                <a:avLst>
                  <a:gd name="adj" fmla="val 10000"/>
                </a:avLst>
              </a:prstGeom>
              <a:solidFill>
                <a:schemeClr val="accent1"/>
              </a:solidFill>
              <a:ln w="12700" cap="flat">
                <a:solidFill>
                  <a:srgbClr val="FFFFFF"/>
                </a:solidFill>
                <a:prstDash val="solid"/>
                <a:miter lim="800000"/>
              </a:ln>
              <a:effectLst/>
            </p:spPr>
            <p:txBody>
              <a:bodyPr wrap="square" lIns="45719" tIns="45719" rIns="45719" bIns="45719" numCol="1" anchor="ctr">
                <a:noAutofit/>
              </a:bodyPr>
              <a:lstStyle/>
              <a:p>
                <a:pPr algn="ctr">
                  <a:defRPr sz="1681">
                    <a:solidFill>
                      <a:srgbClr val="FFFFFF"/>
                    </a:solidFill>
                  </a:defRPr>
                </a:pPr>
              </a:p>
            </p:txBody>
          </p:sp>
          <p:sp>
            <p:nvSpPr>
              <p:cNvPr id="124" name="Shape 124"/>
              <p:cNvSpPr/>
              <p:nvPr/>
            </p:nvSpPr>
            <p:spPr>
              <a:xfrm>
                <a:off x="42675" y="0"/>
                <a:ext cx="2341705" cy="15105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lgn="ctr">
                  <a:defRPr sz="1681">
                    <a:solidFill>
                      <a:srgbClr val="FFFFFF"/>
                    </a:solidFill>
                    <a:latin typeface="Calibri Light"/>
                    <a:ea typeface="Calibri Light"/>
                    <a:cs typeface="Calibri Light"/>
                    <a:sym typeface="Calibri Light"/>
                  </a:defRPr>
                </a:lvl1pPr>
              </a:lstStyle>
              <a:p>
                <a:pPr/>
                <a:r>
                  <a:t>User clicks to see other members in the lounge  </a:t>
                </a:r>
              </a:p>
            </p:txBody>
          </p:sp>
        </p:grpSp>
        <p:sp>
          <p:nvSpPr>
            <p:cNvPr id="126" name="Shape 126"/>
            <p:cNvSpPr/>
            <p:nvPr/>
          </p:nvSpPr>
          <p:spPr>
            <a:xfrm>
              <a:off x="9437362" y="454306"/>
              <a:ext cx="541720" cy="601911"/>
            </a:xfrm>
            <a:prstGeom prst="rightArrow">
              <a:avLst>
                <a:gd name="adj1" fmla="val 70000"/>
                <a:gd name="adj2" fmla="val 50000"/>
              </a:avLst>
            </a:prstGeom>
            <a:solidFill>
              <a:srgbClr val="AEBADE"/>
            </a:solidFill>
            <a:ln w="12700" cap="flat">
              <a:noFill/>
              <a:miter lim="400000"/>
            </a:ln>
            <a:effectLst/>
          </p:spPr>
          <p:txBody>
            <a:bodyPr wrap="square" lIns="45719" tIns="45719" rIns="45719" bIns="45719" numCol="1" anchor="ctr">
              <a:noAutofit/>
            </a:bodyPr>
            <a:lstStyle/>
            <a:p>
              <a:pPr/>
            </a:p>
          </p:txBody>
        </p:sp>
        <p:grpSp>
          <p:nvGrpSpPr>
            <p:cNvPr id="129" name="Group 129"/>
            <p:cNvGrpSpPr/>
            <p:nvPr/>
          </p:nvGrpSpPr>
          <p:grpSpPr>
            <a:xfrm>
              <a:off x="10193632" y="27145"/>
              <a:ext cx="2427057" cy="1456234"/>
              <a:chOff x="0" y="0"/>
              <a:chExt cx="2427055" cy="1456233"/>
            </a:xfrm>
          </p:grpSpPr>
          <p:sp>
            <p:nvSpPr>
              <p:cNvPr id="127" name="Shape 127"/>
              <p:cNvSpPr/>
              <p:nvPr/>
            </p:nvSpPr>
            <p:spPr>
              <a:xfrm>
                <a:off x="0" y="0"/>
                <a:ext cx="2427056" cy="1456234"/>
              </a:xfrm>
              <a:prstGeom prst="roundRect">
                <a:avLst>
                  <a:gd name="adj" fmla="val 10000"/>
                </a:avLst>
              </a:prstGeom>
              <a:solidFill>
                <a:schemeClr val="accent1"/>
              </a:solidFill>
              <a:ln w="12700" cap="flat">
                <a:solidFill>
                  <a:srgbClr val="FFFFFF"/>
                </a:solidFill>
                <a:prstDash val="solid"/>
                <a:miter lim="800000"/>
              </a:ln>
              <a:effectLst/>
            </p:spPr>
            <p:txBody>
              <a:bodyPr wrap="square" lIns="45719" tIns="45719" rIns="45719" bIns="45719" numCol="1" anchor="ctr">
                <a:noAutofit/>
              </a:bodyPr>
              <a:lstStyle/>
              <a:p>
                <a:pPr algn="ctr">
                  <a:defRPr sz="1681">
                    <a:solidFill>
                      <a:srgbClr val="FFFFFF"/>
                    </a:solidFill>
                  </a:defRPr>
                </a:pPr>
              </a:p>
            </p:txBody>
          </p:sp>
          <p:sp>
            <p:nvSpPr>
              <p:cNvPr id="128" name="Shape 128"/>
              <p:cNvSpPr/>
              <p:nvPr/>
            </p:nvSpPr>
            <p:spPr>
              <a:xfrm>
                <a:off x="42675" y="146080"/>
                <a:ext cx="2341705" cy="116407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lgn="ctr">
                  <a:defRPr sz="1681">
                    <a:solidFill>
                      <a:srgbClr val="FFFFFF"/>
                    </a:solidFill>
                    <a:latin typeface="Calibri Light"/>
                    <a:ea typeface="Calibri Light"/>
                    <a:cs typeface="Calibri Light"/>
                    <a:sym typeface="Calibri Light"/>
                  </a:defRPr>
                </a:lvl1pPr>
              </a:lstStyle>
              <a:p>
                <a:pPr/>
                <a:r>
                  <a:t>User can tag any one they know as friends</a:t>
                </a:r>
              </a:p>
            </p:txBody>
          </p:sp>
        </p:grpSp>
        <p:sp>
          <p:nvSpPr>
            <p:cNvPr id="130" name="Shape 130"/>
            <p:cNvSpPr/>
            <p:nvPr/>
          </p:nvSpPr>
          <p:spPr>
            <a:xfrm rot="5400000">
              <a:off x="11136301" y="1667834"/>
              <a:ext cx="541720" cy="601911"/>
            </a:xfrm>
            <a:prstGeom prst="rightArrow">
              <a:avLst>
                <a:gd name="adj1" fmla="val 70000"/>
                <a:gd name="adj2" fmla="val 50000"/>
              </a:avLst>
            </a:prstGeom>
            <a:solidFill>
              <a:srgbClr val="AEBADE"/>
            </a:solidFill>
            <a:ln w="12700" cap="flat">
              <a:noFill/>
              <a:miter lim="400000"/>
            </a:ln>
            <a:effectLst/>
          </p:spPr>
          <p:txBody>
            <a:bodyPr wrap="square" lIns="45719" tIns="45719" rIns="45719" bIns="45719" numCol="1" anchor="ctr">
              <a:noAutofit/>
            </a:bodyPr>
            <a:lstStyle/>
            <a:p>
              <a:pPr/>
            </a:p>
          </p:txBody>
        </p:sp>
        <p:grpSp>
          <p:nvGrpSpPr>
            <p:cNvPr id="133" name="Group 133"/>
            <p:cNvGrpSpPr/>
            <p:nvPr/>
          </p:nvGrpSpPr>
          <p:grpSpPr>
            <a:xfrm>
              <a:off x="10193632" y="2253830"/>
              <a:ext cx="2427057" cy="1856974"/>
              <a:chOff x="0" y="0"/>
              <a:chExt cx="2427055" cy="1856973"/>
            </a:xfrm>
          </p:grpSpPr>
          <p:sp>
            <p:nvSpPr>
              <p:cNvPr id="131" name="Shape 131"/>
              <p:cNvSpPr/>
              <p:nvPr/>
            </p:nvSpPr>
            <p:spPr>
              <a:xfrm>
                <a:off x="0" y="200370"/>
                <a:ext cx="2427056" cy="1456234"/>
              </a:xfrm>
              <a:prstGeom prst="roundRect">
                <a:avLst>
                  <a:gd name="adj" fmla="val 10000"/>
                </a:avLst>
              </a:prstGeom>
              <a:solidFill>
                <a:schemeClr val="accent1"/>
              </a:solidFill>
              <a:ln w="12700" cap="flat">
                <a:solidFill>
                  <a:srgbClr val="FFFFFF"/>
                </a:solidFill>
                <a:prstDash val="solid"/>
                <a:miter lim="800000"/>
              </a:ln>
              <a:effectLst/>
            </p:spPr>
            <p:txBody>
              <a:bodyPr wrap="square" lIns="45719" tIns="45719" rIns="45719" bIns="45719" numCol="1" anchor="ctr">
                <a:noAutofit/>
              </a:bodyPr>
              <a:lstStyle/>
              <a:p>
                <a:pPr algn="ctr">
                  <a:defRPr sz="1681">
                    <a:solidFill>
                      <a:srgbClr val="FFFFFF"/>
                    </a:solidFill>
                  </a:defRPr>
                </a:pPr>
              </a:p>
            </p:txBody>
          </p:sp>
          <p:sp>
            <p:nvSpPr>
              <p:cNvPr id="132" name="Shape 132"/>
              <p:cNvSpPr/>
              <p:nvPr/>
            </p:nvSpPr>
            <p:spPr>
              <a:xfrm>
                <a:off x="42675" y="0"/>
                <a:ext cx="2341705" cy="185697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lgn="ctr">
                  <a:defRPr sz="1681">
                    <a:solidFill>
                      <a:srgbClr val="FFFFFF"/>
                    </a:solidFill>
                    <a:latin typeface="Calibri Light"/>
                    <a:ea typeface="Calibri Light"/>
                    <a:cs typeface="Calibri Light"/>
                    <a:sym typeface="Calibri Light"/>
                  </a:defRPr>
                </a:lvl1pPr>
              </a:lstStyle>
              <a:p>
                <a:pPr/>
                <a:r>
                  <a:t>User can also invite their friends to the lounge (invite button)</a:t>
                </a:r>
              </a:p>
            </p:txBody>
          </p:sp>
        </p:grpSp>
        <p:sp>
          <p:nvSpPr>
            <p:cNvPr id="134" name="Shape 134"/>
            <p:cNvSpPr/>
            <p:nvPr/>
          </p:nvSpPr>
          <p:spPr>
            <a:xfrm rot="10800000">
              <a:off x="9437362" y="2881362"/>
              <a:ext cx="541720" cy="601910"/>
            </a:xfrm>
            <a:prstGeom prst="rightArrow">
              <a:avLst>
                <a:gd name="adj1" fmla="val 70000"/>
                <a:gd name="adj2" fmla="val 50000"/>
              </a:avLst>
            </a:prstGeom>
            <a:solidFill>
              <a:srgbClr val="AEBADE"/>
            </a:solidFill>
            <a:ln w="12700" cap="flat">
              <a:noFill/>
              <a:miter lim="400000"/>
            </a:ln>
            <a:effectLst/>
          </p:spPr>
          <p:txBody>
            <a:bodyPr wrap="square" lIns="45719" tIns="45719" rIns="45719" bIns="45719" numCol="1" anchor="ctr">
              <a:noAutofit/>
            </a:bodyPr>
            <a:lstStyle/>
            <a:p>
              <a:pPr/>
            </a:p>
          </p:txBody>
        </p:sp>
        <p:grpSp>
          <p:nvGrpSpPr>
            <p:cNvPr id="137" name="Group 137"/>
            <p:cNvGrpSpPr/>
            <p:nvPr/>
          </p:nvGrpSpPr>
          <p:grpSpPr>
            <a:xfrm>
              <a:off x="6795755" y="2080605"/>
              <a:ext cx="2427057" cy="2203425"/>
              <a:chOff x="0" y="0"/>
              <a:chExt cx="2427055" cy="2203423"/>
            </a:xfrm>
          </p:grpSpPr>
          <p:sp>
            <p:nvSpPr>
              <p:cNvPr id="135" name="Shape 135"/>
              <p:cNvSpPr/>
              <p:nvPr/>
            </p:nvSpPr>
            <p:spPr>
              <a:xfrm>
                <a:off x="0" y="373595"/>
                <a:ext cx="2427056" cy="1456234"/>
              </a:xfrm>
              <a:prstGeom prst="roundRect">
                <a:avLst>
                  <a:gd name="adj" fmla="val 10000"/>
                </a:avLst>
              </a:prstGeom>
              <a:solidFill>
                <a:schemeClr val="accent1"/>
              </a:solidFill>
              <a:ln w="12700" cap="flat">
                <a:solidFill>
                  <a:srgbClr val="FFFFFF"/>
                </a:solidFill>
                <a:prstDash val="solid"/>
                <a:miter lim="800000"/>
              </a:ln>
              <a:effectLst/>
            </p:spPr>
            <p:txBody>
              <a:bodyPr wrap="square" lIns="45719" tIns="45719" rIns="45719" bIns="45719" numCol="1" anchor="ctr">
                <a:noAutofit/>
              </a:bodyPr>
              <a:lstStyle/>
              <a:p>
                <a:pPr algn="ctr">
                  <a:defRPr sz="1681">
                    <a:solidFill>
                      <a:srgbClr val="FFFFFF"/>
                    </a:solidFill>
                  </a:defRPr>
                </a:pPr>
              </a:p>
            </p:txBody>
          </p:sp>
          <p:sp>
            <p:nvSpPr>
              <p:cNvPr id="136" name="Shape 136"/>
              <p:cNvSpPr/>
              <p:nvPr/>
            </p:nvSpPr>
            <p:spPr>
              <a:xfrm>
                <a:off x="42675" y="0"/>
                <a:ext cx="2341705" cy="22034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lgn="ctr">
                  <a:defRPr sz="1681">
                    <a:solidFill>
                      <a:srgbClr val="FFFFFF"/>
                    </a:solidFill>
                    <a:latin typeface="Calibri Light"/>
                    <a:ea typeface="Calibri Light"/>
                    <a:cs typeface="Calibri Light"/>
                    <a:sym typeface="Calibri Light"/>
                  </a:defRPr>
                </a:lvl1pPr>
              </a:lstStyle>
              <a:p>
                <a:pPr/>
                <a:r>
                  <a:t> User sees welcome message , exclusive content and library</a:t>
                </a:r>
              </a:p>
            </p:txBody>
          </p:sp>
        </p:grpSp>
        <p:sp>
          <p:nvSpPr>
            <p:cNvPr id="138" name="Shape 138"/>
            <p:cNvSpPr/>
            <p:nvPr/>
          </p:nvSpPr>
          <p:spPr>
            <a:xfrm rot="10800000">
              <a:off x="6039485" y="2881362"/>
              <a:ext cx="541720" cy="601910"/>
            </a:xfrm>
            <a:prstGeom prst="rightArrow">
              <a:avLst>
                <a:gd name="adj1" fmla="val 70000"/>
                <a:gd name="adj2" fmla="val 50000"/>
              </a:avLst>
            </a:prstGeom>
            <a:solidFill>
              <a:srgbClr val="AEBADE"/>
            </a:solidFill>
            <a:ln w="12700" cap="flat">
              <a:noFill/>
              <a:miter lim="400000"/>
            </a:ln>
            <a:effectLst/>
          </p:spPr>
          <p:txBody>
            <a:bodyPr wrap="square" lIns="45719" tIns="45719" rIns="45719" bIns="45719" numCol="1" anchor="ctr">
              <a:noAutofit/>
            </a:bodyPr>
            <a:lstStyle/>
            <a:p>
              <a:pPr/>
            </a:p>
          </p:txBody>
        </p:sp>
        <p:grpSp>
          <p:nvGrpSpPr>
            <p:cNvPr id="141" name="Group 141"/>
            <p:cNvGrpSpPr/>
            <p:nvPr/>
          </p:nvGrpSpPr>
          <p:grpSpPr>
            <a:xfrm>
              <a:off x="3397877" y="2080605"/>
              <a:ext cx="2427057" cy="2203425"/>
              <a:chOff x="0" y="0"/>
              <a:chExt cx="2427055" cy="2203423"/>
            </a:xfrm>
          </p:grpSpPr>
          <p:sp>
            <p:nvSpPr>
              <p:cNvPr id="139" name="Shape 139"/>
              <p:cNvSpPr/>
              <p:nvPr/>
            </p:nvSpPr>
            <p:spPr>
              <a:xfrm>
                <a:off x="0" y="373595"/>
                <a:ext cx="2427056" cy="1456234"/>
              </a:xfrm>
              <a:prstGeom prst="roundRect">
                <a:avLst>
                  <a:gd name="adj" fmla="val 10000"/>
                </a:avLst>
              </a:prstGeom>
              <a:solidFill>
                <a:schemeClr val="accent1"/>
              </a:solidFill>
              <a:ln w="12700" cap="flat">
                <a:solidFill>
                  <a:srgbClr val="FFFFFF"/>
                </a:solidFill>
                <a:prstDash val="solid"/>
                <a:miter lim="800000"/>
              </a:ln>
              <a:effectLst/>
            </p:spPr>
            <p:txBody>
              <a:bodyPr wrap="square" lIns="45719" tIns="45719" rIns="45719" bIns="45719" numCol="1" anchor="ctr">
                <a:noAutofit/>
              </a:bodyPr>
              <a:lstStyle/>
              <a:p>
                <a:pPr algn="ctr">
                  <a:defRPr sz="1681">
                    <a:solidFill>
                      <a:srgbClr val="FFFFFF"/>
                    </a:solidFill>
                  </a:defRPr>
                </a:pPr>
              </a:p>
            </p:txBody>
          </p:sp>
          <p:sp>
            <p:nvSpPr>
              <p:cNvPr id="140" name="Shape 140"/>
              <p:cNvSpPr/>
              <p:nvPr/>
            </p:nvSpPr>
            <p:spPr>
              <a:xfrm>
                <a:off x="42675" y="0"/>
                <a:ext cx="2341705" cy="22034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lgn="ctr">
                  <a:defRPr sz="1681">
                    <a:solidFill>
                      <a:srgbClr val="FFFFFF"/>
                    </a:solidFill>
                    <a:latin typeface="Calibri Light"/>
                    <a:ea typeface="Calibri Light"/>
                    <a:cs typeface="Calibri Light"/>
                    <a:sym typeface="Calibri Light"/>
                  </a:defRPr>
                </a:lvl1pPr>
              </a:lstStyle>
              <a:p>
                <a:pPr/>
                <a:r>
                  <a:t> User picks a book to read from the exclusive content and may need to pay</a:t>
                </a:r>
              </a:p>
            </p:txBody>
          </p:sp>
        </p:grpSp>
        <p:sp>
          <p:nvSpPr>
            <p:cNvPr id="142" name="Shape 142"/>
            <p:cNvSpPr/>
            <p:nvPr/>
          </p:nvSpPr>
          <p:spPr>
            <a:xfrm rot="10800000">
              <a:off x="2641607" y="2881362"/>
              <a:ext cx="541720" cy="601910"/>
            </a:xfrm>
            <a:prstGeom prst="rightArrow">
              <a:avLst>
                <a:gd name="adj1" fmla="val 70000"/>
                <a:gd name="adj2" fmla="val 50000"/>
              </a:avLst>
            </a:prstGeom>
            <a:solidFill>
              <a:srgbClr val="AEBADE"/>
            </a:solidFill>
            <a:ln w="12700" cap="flat">
              <a:noFill/>
              <a:miter lim="400000"/>
            </a:ln>
            <a:effectLst/>
          </p:spPr>
          <p:txBody>
            <a:bodyPr wrap="square" lIns="45719" tIns="45719" rIns="45719" bIns="45719" numCol="1" anchor="ctr">
              <a:noAutofit/>
            </a:bodyPr>
            <a:lstStyle/>
            <a:p>
              <a:pPr/>
            </a:p>
          </p:txBody>
        </p:sp>
        <p:grpSp>
          <p:nvGrpSpPr>
            <p:cNvPr id="145" name="Group 145"/>
            <p:cNvGrpSpPr/>
            <p:nvPr/>
          </p:nvGrpSpPr>
          <p:grpSpPr>
            <a:xfrm>
              <a:off x="0" y="2080605"/>
              <a:ext cx="2427056" cy="2203425"/>
              <a:chOff x="0" y="0"/>
              <a:chExt cx="2427055" cy="2203423"/>
            </a:xfrm>
          </p:grpSpPr>
          <p:sp>
            <p:nvSpPr>
              <p:cNvPr id="143" name="Shape 143"/>
              <p:cNvSpPr/>
              <p:nvPr/>
            </p:nvSpPr>
            <p:spPr>
              <a:xfrm>
                <a:off x="0" y="373595"/>
                <a:ext cx="2427056" cy="1456234"/>
              </a:xfrm>
              <a:prstGeom prst="roundRect">
                <a:avLst>
                  <a:gd name="adj" fmla="val 10000"/>
                </a:avLst>
              </a:prstGeom>
              <a:solidFill>
                <a:schemeClr val="accent1"/>
              </a:solidFill>
              <a:ln w="12700" cap="flat">
                <a:solidFill>
                  <a:srgbClr val="FFFFFF"/>
                </a:solidFill>
                <a:prstDash val="solid"/>
                <a:miter lim="800000"/>
              </a:ln>
              <a:effectLst/>
            </p:spPr>
            <p:txBody>
              <a:bodyPr wrap="square" lIns="45719" tIns="45719" rIns="45719" bIns="45719" numCol="1" anchor="ctr">
                <a:noAutofit/>
              </a:bodyPr>
              <a:lstStyle/>
              <a:p>
                <a:pPr algn="ctr">
                  <a:defRPr sz="1681">
                    <a:solidFill>
                      <a:srgbClr val="FFFFFF"/>
                    </a:solidFill>
                  </a:defRPr>
                </a:pPr>
              </a:p>
            </p:txBody>
          </p:sp>
          <p:sp>
            <p:nvSpPr>
              <p:cNvPr id="144" name="Shape 144"/>
              <p:cNvSpPr/>
              <p:nvPr/>
            </p:nvSpPr>
            <p:spPr>
              <a:xfrm>
                <a:off x="42675" y="0"/>
                <a:ext cx="2341705" cy="22034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lgn="ctr">
                  <a:defRPr sz="1681">
                    <a:solidFill>
                      <a:srgbClr val="FFFFFF"/>
                    </a:solidFill>
                    <a:latin typeface="Calibri Light"/>
                    <a:ea typeface="Calibri Light"/>
                    <a:cs typeface="Calibri Light"/>
                    <a:sym typeface="Calibri Light"/>
                  </a:defRPr>
                </a:lvl1pPr>
              </a:lstStyle>
              <a:p>
                <a:pPr/>
                <a:r>
                  <a:t>User is then asked to read privately, create a group or join an existing group</a:t>
                </a:r>
              </a:p>
            </p:txBody>
          </p:sp>
        </p:grpSp>
        <p:sp>
          <p:nvSpPr>
            <p:cNvPr id="146" name="Shape 146"/>
            <p:cNvSpPr/>
            <p:nvPr/>
          </p:nvSpPr>
          <p:spPr>
            <a:xfrm rot="5400000">
              <a:off x="942668" y="4094890"/>
              <a:ext cx="541720" cy="601910"/>
            </a:xfrm>
            <a:prstGeom prst="rightArrow">
              <a:avLst>
                <a:gd name="adj1" fmla="val 70000"/>
                <a:gd name="adj2" fmla="val 50000"/>
              </a:avLst>
            </a:prstGeom>
            <a:solidFill>
              <a:srgbClr val="AEBADE"/>
            </a:solidFill>
            <a:ln w="12700" cap="flat">
              <a:noFill/>
              <a:miter lim="400000"/>
            </a:ln>
            <a:effectLst/>
          </p:spPr>
          <p:txBody>
            <a:bodyPr wrap="square" lIns="45719" tIns="45719" rIns="45719" bIns="45719" numCol="1" anchor="ctr">
              <a:noAutofit/>
            </a:bodyPr>
            <a:lstStyle/>
            <a:p>
              <a:pPr/>
            </a:p>
          </p:txBody>
        </p:sp>
        <p:grpSp>
          <p:nvGrpSpPr>
            <p:cNvPr id="149" name="Group 149"/>
            <p:cNvGrpSpPr/>
            <p:nvPr/>
          </p:nvGrpSpPr>
          <p:grpSpPr>
            <a:xfrm>
              <a:off x="0" y="3987985"/>
              <a:ext cx="2427056" cy="3242775"/>
              <a:chOff x="0" y="0"/>
              <a:chExt cx="2427055" cy="3242774"/>
            </a:xfrm>
          </p:grpSpPr>
          <p:sp>
            <p:nvSpPr>
              <p:cNvPr id="147" name="Shape 147"/>
              <p:cNvSpPr/>
              <p:nvPr/>
            </p:nvSpPr>
            <p:spPr>
              <a:xfrm>
                <a:off x="0" y="893270"/>
                <a:ext cx="2427056" cy="1456234"/>
              </a:xfrm>
              <a:prstGeom prst="roundRect">
                <a:avLst>
                  <a:gd name="adj" fmla="val 10000"/>
                </a:avLst>
              </a:prstGeom>
              <a:solidFill>
                <a:schemeClr val="accent1"/>
              </a:solidFill>
              <a:ln w="12700" cap="flat">
                <a:solidFill>
                  <a:srgbClr val="FFFFFF"/>
                </a:solidFill>
                <a:prstDash val="solid"/>
                <a:miter lim="800000"/>
              </a:ln>
              <a:effectLst/>
            </p:spPr>
            <p:txBody>
              <a:bodyPr wrap="square" lIns="45719" tIns="45719" rIns="45719" bIns="45719" numCol="1" anchor="ctr">
                <a:noAutofit/>
              </a:bodyPr>
              <a:lstStyle/>
              <a:p>
                <a:pPr algn="ctr">
                  <a:defRPr sz="1681">
                    <a:solidFill>
                      <a:srgbClr val="FFFFFF"/>
                    </a:solidFill>
                  </a:defRPr>
                </a:pPr>
              </a:p>
            </p:txBody>
          </p:sp>
          <p:sp>
            <p:nvSpPr>
              <p:cNvPr id="148" name="Shape 148"/>
              <p:cNvSpPr/>
              <p:nvPr/>
            </p:nvSpPr>
            <p:spPr>
              <a:xfrm>
                <a:off x="42675" y="0"/>
                <a:ext cx="2341705" cy="324277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lgn="ctr">
                  <a:defRPr sz="1681">
                    <a:solidFill>
                      <a:srgbClr val="FFFFFF"/>
                    </a:solidFill>
                    <a:latin typeface="Calibri Light"/>
                    <a:ea typeface="Calibri Light"/>
                    <a:cs typeface="Calibri Light"/>
                    <a:sym typeface="Calibri Light"/>
                  </a:defRPr>
                </a:lvl1pPr>
              </a:lstStyle>
              <a:p>
                <a:pPr/>
                <a:r>
                  <a:t>If private plan is selected, it stores a copy in his/her library and shows up below in the lounge as a plan – mark as private</a:t>
                </a:r>
              </a:p>
            </p:txBody>
          </p:sp>
        </p:grpSp>
        <p:sp>
          <p:nvSpPr>
            <p:cNvPr id="150" name="Shape 150"/>
            <p:cNvSpPr/>
            <p:nvPr/>
          </p:nvSpPr>
          <p:spPr>
            <a:xfrm>
              <a:off x="2641607" y="5308417"/>
              <a:ext cx="541720" cy="601911"/>
            </a:xfrm>
            <a:prstGeom prst="rightArrow">
              <a:avLst>
                <a:gd name="adj1" fmla="val 70000"/>
                <a:gd name="adj2" fmla="val 50000"/>
              </a:avLst>
            </a:prstGeom>
            <a:solidFill>
              <a:srgbClr val="AEBADE"/>
            </a:solidFill>
            <a:ln w="12700" cap="flat">
              <a:noFill/>
              <a:miter lim="400000"/>
            </a:ln>
            <a:effectLst/>
          </p:spPr>
          <p:txBody>
            <a:bodyPr wrap="square" lIns="45719" tIns="45719" rIns="45719" bIns="45719" numCol="1" anchor="ctr">
              <a:noAutofit/>
            </a:bodyPr>
            <a:lstStyle/>
            <a:p>
              <a:pPr/>
            </a:p>
          </p:txBody>
        </p:sp>
        <p:grpSp>
          <p:nvGrpSpPr>
            <p:cNvPr id="153" name="Group 153"/>
            <p:cNvGrpSpPr/>
            <p:nvPr/>
          </p:nvGrpSpPr>
          <p:grpSpPr>
            <a:xfrm>
              <a:off x="3397877" y="4334435"/>
              <a:ext cx="2427057" cy="2549875"/>
              <a:chOff x="0" y="0"/>
              <a:chExt cx="2427055" cy="2549874"/>
            </a:xfrm>
          </p:grpSpPr>
          <p:sp>
            <p:nvSpPr>
              <p:cNvPr id="151" name="Shape 151"/>
              <p:cNvSpPr/>
              <p:nvPr/>
            </p:nvSpPr>
            <p:spPr>
              <a:xfrm>
                <a:off x="0" y="546820"/>
                <a:ext cx="2427056" cy="1456234"/>
              </a:xfrm>
              <a:prstGeom prst="roundRect">
                <a:avLst>
                  <a:gd name="adj" fmla="val 10000"/>
                </a:avLst>
              </a:prstGeom>
              <a:solidFill>
                <a:schemeClr val="accent1"/>
              </a:solidFill>
              <a:ln w="12700" cap="flat">
                <a:solidFill>
                  <a:srgbClr val="FFFFFF"/>
                </a:solidFill>
                <a:prstDash val="solid"/>
                <a:miter lim="800000"/>
              </a:ln>
              <a:effectLst/>
            </p:spPr>
            <p:txBody>
              <a:bodyPr wrap="square" lIns="45719" tIns="45719" rIns="45719" bIns="45719" numCol="1" anchor="ctr">
                <a:noAutofit/>
              </a:bodyPr>
              <a:lstStyle/>
              <a:p>
                <a:pPr algn="ctr">
                  <a:defRPr sz="1681">
                    <a:solidFill>
                      <a:srgbClr val="FFFFFF"/>
                    </a:solidFill>
                  </a:defRPr>
                </a:pPr>
              </a:p>
            </p:txBody>
          </p:sp>
          <p:sp>
            <p:nvSpPr>
              <p:cNvPr id="152" name="Shape 152"/>
              <p:cNvSpPr/>
              <p:nvPr/>
            </p:nvSpPr>
            <p:spPr>
              <a:xfrm>
                <a:off x="42675" y="0"/>
                <a:ext cx="2341705" cy="254987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lgn="ctr">
                  <a:defRPr sz="1681">
                    <a:solidFill>
                      <a:srgbClr val="FFFFFF"/>
                    </a:solidFill>
                    <a:latin typeface="Calibri Light"/>
                    <a:ea typeface="Calibri Light"/>
                    <a:cs typeface="Calibri Light"/>
                    <a:sym typeface="Calibri Light"/>
                  </a:defRPr>
                </a:lvl1pPr>
              </a:lstStyle>
              <a:p>
                <a:pPr/>
                <a:r>
                  <a:t>If user creates a group plan, then a window opens (see wireframes, name the lounge and invite friends)</a:t>
                </a:r>
              </a:p>
            </p:txBody>
          </p:sp>
        </p:grpSp>
        <p:sp>
          <p:nvSpPr>
            <p:cNvPr id="154" name="Shape 154"/>
            <p:cNvSpPr/>
            <p:nvPr/>
          </p:nvSpPr>
          <p:spPr>
            <a:xfrm>
              <a:off x="6039485" y="5308417"/>
              <a:ext cx="541720" cy="601911"/>
            </a:xfrm>
            <a:prstGeom prst="rightArrow">
              <a:avLst>
                <a:gd name="adj1" fmla="val 70000"/>
                <a:gd name="adj2" fmla="val 50000"/>
              </a:avLst>
            </a:prstGeom>
            <a:solidFill>
              <a:srgbClr val="AEBADE"/>
            </a:solidFill>
            <a:ln w="12700" cap="flat">
              <a:noFill/>
              <a:miter lim="400000"/>
            </a:ln>
            <a:effectLst/>
          </p:spPr>
          <p:txBody>
            <a:bodyPr wrap="square" lIns="45719" tIns="45719" rIns="45719" bIns="45719" numCol="1" anchor="ctr">
              <a:noAutofit/>
            </a:bodyPr>
            <a:lstStyle/>
            <a:p>
              <a:pPr/>
            </a:p>
          </p:txBody>
        </p:sp>
        <p:grpSp>
          <p:nvGrpSpPr>
            <p:cNvPr id="157" name="Group 157"/>
            <p:cNvGrpSpPr/>
            <p:nvPr/>
          </p:nvGrpSpPr>
          <p:grpSpPr>
            <a:xfrm>
              <a:off x="6502352" y="3987985"/>
              <a:ext cx="3013862" cy="4026802"/>
              <a:chOff x="0" y="0"/>
              <a:chExt cx="3013860" cy="4026801"/>
            </a:xfrm>
          </p:grpSpPr>
          <p:sp>
            <p:nvSpPr>
              <p:cNvPr id="155" name="Shape 155"/>
              <p:cNvSpPr/>
              <p:nvPr/>
            </p:nvSpPr>
            <p:spPr>
              <a:xfrm>
                <a:off x="0" y="1109242"/>
                <a:ext cx="3013861" cy="1808317"/>
              </a:xfrm>
              <a:prstGeom prst="roundRect">
                <a:avLst>
                  <a:gd name="adj" fmla="val 10000"/>
                </a:avLst>
              </a:prstGeom>
              <a:solidFill>
                <a:schemeClr val="accent1"/>
              </a:solidFill>
              <a:ln w="12700" cap="flat">
                <a:solidFill>
                  <a:srgbClr val="FFFFFF"/>
                </a:solidFill>
                <a:prstDash val="solid"/>
                <a:miter lim="800000"/>
              </a:ln>
              <a:effectLst/>
            </p:spPr>
            <p:txBody>
              <a:bodyPr wrap="square" lIns="45719" tIns="45719" rIns="45719" bIns="45719" numCol="1" anchor="ctr">
                <a:noAutofit/>
              </a:bodyPr>
              <a:lstStyle/>
              <a:p>
                <a:pPr algn="ctr">
                  <a:defRPr sz="1681">
                    <a:solidFill>
                      <a:srgbClr val="FFFFFF"/>
                    </a:solidFill>
                  </a:defRPr>
                </a:pPr>
              </a:p>
            </p:txBody>
          </p:sp>
          <p:sp>
            <p:nvSpPr>
              <p:cNvPr id="156" name="Shape 156"/>
              <p:cNvSpPr/>
              <p:nvPr/>
            </p:nvSpPr>
            <p:spPr>
              <a:xfrm>
                <a:off x="52993" y="0"/>
                <a:ext cx="2907874" cy="402680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lgn="ctr">
                  <a:defRPr sz="1681">
                    <a:solidFill>
                      <a:srgbClr val="FFFFFF"/>
                    </a:solidFill>
                    <a:latin typeface="Calibri Light"/>
                    <a:ea typeface="Calibri Light"/>
                    <a:cs typeface="Calibri Light"/>
                    <a:sym typeface="Calibri Light"/>
                  </a:defRPr>
                </a:lvl1pPr>
              </a:lstStyle>
              <a:p>
                <a:pPr/>
                <a:r>
                  <a:t>Once group plan is created, it shows us at the bottom of the lounge page, we only display in the lounge plans the users has joined / created</a:t>
                </a:r>
              </a:p>
            </p:txBody>
          </p:sp>
        </p:grpSp>
        <p:sp>
          <p:nvSpPr>
            <p:cNvPr id="158" name="Shape 158"/>
            <p:cNvSpPr/>
            <p:nvPr/>
          </p:nvSpPr>
          <p:spPr>
            <a:xfrm>
              <a:off x="9437362" y="5308417"/>
              <a:ext cx="541720" cy="601911"/>
            </a:xfrm>
            <a:prstGeom prst="rightArrow">
              <a:avLst>
                <a:gd name="adj1" fmla="val 70000"/>
                <a:gd name="adj2" fmla="val 50000"/>
              </a:avLst>
            </a:prstGeom>
            <a:solidFill>
              <a:srgbClr val="AEBADE"/>
            </a:solidFill>
            <a:ln w="12700" cap="flat">
              <a:noFill/>
              <a:miter lim="400000"/>
            </a:ln>
            <a:effectLst/>
          </p:spPr>
          <p:txBody>
            <a:bodyPr wrap="square" lIns="45719" tIns="45719" rIns="45719" bIns="45719" numCol="1" anchor="ctr">
              <a:noAutofit/>
            </a:bodyPr>
            <a:lstStyle/>
            <a:p>
              <a:pPr/>
            </a:p>
          </p:txBody>
        </p:sp>
        <p:grpSp>
          <p:nvGrpSpPr>
            <p:cNvPr id="161" name="Group 161"/>
            <p:cNvGrpSpPr/>
            <p:nvPr/>
          </p:nvGrpSpPr>
          <p:grpSpPr>
            <a:xfrm>
              <a:off x="9767664" y="2642175"/>
              <a:ext cx="3278993" cy="6253284"/>
              <a:chOff x="0" y="0"/>
              <a:chExt cx="3278992" cy="6253283"/>
            </a:xfrm>
          </p:grpSpPr>
          <p:sp>
            <p:nvSpPr>
              <p:cNvPr id="159" name="Shape 159"/>
              <p:cNvSpPr/>
              <p:nvPr/>
            </p:nvSpPr>
            <p:spPr>
              <a:xfrm>
                <a:off x="0" y="2142943"/>
                <a:ext cx="3278993" cy="1967397"/>
              </a:xfrm>
              <a:prstGeom prst="roundRect">
                <a:avLst>
                  <a:gd name="adj" fmla="val 10000"/>
                </a:avLst>
              </a:prstGeom>
              <a:solidFill>
                <a:schemeClr val="accent1"/>
              </a:solidFill>
              <a:ln w="12700" cap="flat">
                <a:solidFill>
                  <a:srgbClr val="FFFFFF"/>
                </a:solidFill>
                <a:prstDash val="solid"/>
                <a:miter lim="800000"/>
              </a:ln>
              <a:effectLst/>
            </p:spPr>
            <p:txBody>
              <a:bodyPr wrap="square" lIns="45719" tIns="45719" rIns="45719" bIns="45719" numCol="1" anchor="ctr">
                <a:noAutofit/>
              </a:bodyPr>
              <a:lstStyle/>
              <a:p>
                <a:pPr algn="ctr">
                  <a:defRPr sz="1681">
                    <a:solidFill>
                      <a:srgbClr val="FFFFFF"/>
                    </a:solidFill>
                  </a:defRPr>
                </a:pPr>
              </a:p>
            </p:txBody>
          </p:sp>
          <p:sp>
            <p:nvSpPr>
              <p:cNvPr id="160" name="Shape 160"/>
              <p:cNvSpPr/>
              <p:nvPr/>
            </p:nvSpPr>
            <p:spPr>
              <a:xfrm>
                <a:off x="57655" y="0"/>
                <a:ext cx="3163682" cy="625328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lgn="ctr">
                  <a:defRPr sz="1681">
                    <a:solidFill>
                      <a:srgbClr val="FFFFFF"/>
                    </a:solidFill>
                    <a:latin typeface="Calibri Light"/>
                    <a:ea typeface="Calibri Light"/>
                    <a:cs typeface="Calibri Light"/>
                    <a:sym typeface="Calibri Light"/>
                  </a:defRPr>
                </a:lvl1pPr>
              </a:lstStyle>
              <a:p>
                <a:pPr/>
                <a:r>
                  <a:t>Last action – if she user decides to join a group rather than create then a list of group plans and she can search by name , one she finds the one, she clicks and waits to be accepted</a:t>
                </a:r>
              </a:p>
            </p:txBody>
          </p:sp>
        </p:grpSp>
      </p:grpSp>
      <p:sp>
        <p:nvSpPr>
          <p:cNvPr id="163" name="Shape 163"/>
          <p:cNvSpPr/>
          <p:nvPr/>
        </p:nvSpPr>
        <p:spPr>
          <a:xfrm>
            <a:off x="4329791" y="166008"/>
            <a:ext cx="4634593" cy="447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400"/>
            </a:lvl1pPr>
          </a:lstStyle>
          <a:p>
            <a:pPr/>
            <a:r>
              <a:t>Lounge / Plan User Journey</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208" name="Group 208"/>
          <p:cNvGrpSpPr/>
          <p:nvPr/>
        </p:nvGrpSpPr>
        <p:grpSpPr>
          <a:xfrm>
            <a:off x="45591" y="-2352320"/>
            <a:ext cx="15203245" cy="12107233"/>
            <a:chOff x="0" y="0"/>
            <a:chExt cx="15203244" cy="12107232"/>
          </a:xfrm>
        </p:grpSpPr>
        <p:grpSp>
          <p:nvGrpSpPr>
            <p:cNvPr id="167" name="Group 167"/>
            <p:cNvGrpSpPr/>
            <p:nvPr/>
          </p:nvGrpSpPr>
          <p:grpSpPr>
            <a:xfrm>
              <a:off x="-1" y="434781"/>
              <a:ext cx="2923702" cy="2316202"/>
              <a:chOff x="0" y="0"/>
              <a:chExt cx="2923700" cy="2316201"/>
            </a:xfrm>
          </p:grpSpPr>
          <p:sp>
            <p:nvSpPr>
              <p:cNvPr id="165" name="Shape 165"/>
              <p:cNvSpPr/>
              <p:nvPr/>
            </p:nvSpPr>
            <p:spPr>
              <a:xfrm>
                <a:off x="0" y="280990"/>
                <a:ext cx="2923701" cy="1754221"/>
              </a:xfrm>
              <a:prstGeom prst="roundRect">
                <a:avLst>
                  <a:gd name="adj" fmla="val 10000"/>
                </a:avLst>
              </a:prstGeom>
              <a:solidFill>
                <a:schemeClr val="accent1"/>
              </a:solidFill>
              <a:ln w="12700" cap="flat">
                <a:solidFill>
                  <a:srgbClr val="FFFFFF"/>
                </a:solidFill>
                <a:prstDash val="solid"/>
                <a:miter lim="800000"/>
              </a:ln>
              <a:effectLst/>
            </p:spPr>
            <p:txBody>
              <a:bodyPr wrap="square" lIns="45719" tIns="45719" rIns="45719" bIns="45719" numCol="1" anchor="ctr">
                <a:noAutofit/>
              </a:bodyPr>
              <a:lstStyle/>
              <a:p>
                <a:pPr algn="ctr">
                  <a:defRPr sz="1775">
                    <a:solidFill>
                      <a:srgbClr val="FFFFFF"/>
                    </a:solidFill>
                  </a:defRPr>
                </a:pPr>
              </a:p>
            </p:txBody>
          </p:sp>
          <p:sp>
            <p:nvSpPr>
              <p:cNvPr id="166" name="Shape 166"/>
              <p:cNvSpPr/>
              <p:nvPr/>
            </p:nvSpPr>
            <p:spPr>
              <a:xfrm>
                <a:off x="51408" y="0"/>
                <a:ext cx="2820885" cy="231620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lgn="ctr">
                  <a:defRPr sz="1775">
                    <a:solidFill>
                      <a:srgbClr val="FFFFFF"/>
                    </a:solidFill>
                    <a:latin typeface="Calibri Light"/>
                    <a:ea typeface="Calibri Light"/>
                    <a:cs typeface="Calibri Light"/>
                    <a:sym typeface="Calibri Light"/>
                  </a:defRPr>
                </a:lvl1pPr>
              </a:lstStyle>
              <a:p>
                <a:pPr/>
                <a:r>
                  <a:t>User sees the group plans that he/she has joined visible in the lounge</a:t>
                </a:r>
              </a:p>
            </p:txBody>
          </p:sp>
        </p:grpSp>
        <p:sp>
          <p:nvSpPr>
            <p:cNvPr id="168" name="Shape 168"/>
            <p:cNvSpPr/>
            <p:nvPr/>
          </p:nvSpPr>
          <p:spPr>
            <a:xfrm>
              <a:off x="3182156" y="1230343"/>
              <a:ext cx="652571" cy="725079"/>
            </a:xfrm>
            <a:prstGeom prst="rightArrow">
              <a:avLst>
                <a:gd name="adj1" fmla="val 70000"/>
                <a:gd name="adj2" fmla="val 50000"/>
              </a:avLst>
            </a:prstGeom>
            <a:solidFill>
              <a:srgbClr val="AEBADE"/>
            </a:solidFill>
            <a:ln w="12700" cap="flat">
              <a:noFill/>
              <a:miter lim="400000"/>
            </a:ln>
            <a:effectLst/>
          </p:spPr>
          <p:txBody>
            <a:bodyPr wrap="square" lIns="45719" tIns="45719" rIns="45719" bIns="45719" numCol="1" anchor="ctr">
              <a:noAutofit/>
            </a:bodyPr>
            <a:lstStyle/>
            <a:p>
              <a:pPr/>
            </a:p>
          </p:txBody>
        </p:sp>
        <p:grpSp>
          <p:nvGrpSpPr>
            <p:cNvPr id="171" name="Group 171"/>
            <p:cNvGrpSpPr/>
            <p:nvPr/>
          </p:nvGrpSpPr>
          <p:grpSpPr>
            <a:xfrm>
              <a:off x="4093181" y="434781"/>
              <a:ext cx="2923702" cy="2316202"/>
              <a:chOff x="0" y="0"/>
              <a:chExt cx="2923700" cy="2316201"/>
            </a:xfrm>
          </p:grpSpPr>
          <p:sp>
            <p:nvSpPr>
              <p:cNvPr id="169" name="Shape 169"/>
              <p:cNvSpPr/>
              <p:nvPr/>
            </p:nvSpPr>
            <p:spPr>
              <a:xfrm>
                <a:off x="0" y="280990"/>
                <a:ext cx="2923701" cy="1754221"/>
              </a:xfrm>
              <a:prstGeom prst="roundRect">
                <a:avLst>
                  <a:gd name="adj" fmla="val 10000"/>
                </a:avLst>
              </a:prstGeom>
              <a:solidFill>
                <a:schemeClr val="accent1"/>
              </a:solidFill>
              <a:ln w="12700" cap="flat">
                <a:solidFill>
                  <a:srgbClr val="FFFFFF"/>
                </a:solidFill>
                <a:prstDash val="solid"/>
                <a:miter lim="800000"/>
              </a:ln>
              <a:effectLst/>
            </p:spPr>
            <p:txBody>
              <a:bodyPr wrap="square" lIns="45719" tIns="45719" rIns="45719" bIns="45719" numCol="1" anchor="ctr">
                <a:noAutofit/>
              </a:bodyPr>
              <a:lstStyle/>
              <a:p>
                <a:pPr algn="ctr">
                  <a:defRPr sz="1775">
                    <a:solidFill>
                      <a:srgbClr val="FFFFFF"/>
                    </a:solidFill>
                  </a:defRPr>
                </a:pPr>
              </a:p>
            </p:txBody>
          </p:sp>
          <p:sp>
            <p:nvSpPr>
              <p:cNvPr id="170" name="Shape 170"/>
              <p:cNvSpPr/>
              <p:nvPr/>
            </p:nvSpPr>
            <p:spPr>
              <a:xfrm>
                <a:off x="51408" y="0"/>
                <a:ext cx="2820885" cy="231620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lgn="ctr">
                  <a:defRPr sz="1775">
                    <a:solidFill>
                      <a:srgbClr val="FFFFFF"/>
                    </a:solidFill>
                    <a:latin typeface="Calibri Light"/>
                    <a:ea typeface="Calibri Light"/>
                    <a:cs typeface="Calibri Light"/>
                    <a:sym typeface="Calibri Light"/>
                  </a:defRPr>
                </a:lvl1pPr>
              </a:lstStyle>
              <a:p>
                <a:pPr/>
                <a:r>
                  <a:t> User can click the resume button and goes straight to reading</a:t>
                </a:r>
              </a:p>
            </p:txBody>
          </p:sp>
        </p:grpSp>
        <p:sp>
          <p:nvSpPr>
            <p:cNvPr id="172" name="Shape 172"/>
            <p:cNvSpPr/>
            <p:nvPr/>
          </p:nvSpPr>
          <p:spPr>
            <a:xfrm>
              <a:off x="7275337" y="1230343"/>
              <a:ext cx="652571" cy="725079"/>
            </a:xfrm>
            <a:prstGeom prst="rightArrow">
              <a:avLst>
                <a:gd name="adj1" fmla="val 70000"/>
                <a:gd name="adj2" fmla="val 50000"/>
              </a:avLst>
            </a:prstGeom>
            <a:solidFill>
              <a:srgbClr val="AEBADE"/>
            </a:solidFill>
            <a:ln w="12700" cap="flat">
              <a:noFill/>
              <a:miter lim="400000"/>
            </a:ln>
            <a:effectLst/>
          </p:spPr>
          <p:txBody>
            <a:bodyPr wrap="square" lIns="45719" tIns="45719" rIns="45719" bIns="45719" numCol="1" anchor="ctr">
              <a:noAutofit/>
            </a:bodyPr>
            <a:lstStyle/>
            <a:p>
              <a:pPr/>
            </a:p>
          </p:txBody>
        </p:sp>
        <p:grpSp>
          <p:nvGrpSpPr>
            <p:cNvPr id="175" name="Group 175"/>
            <p:cNvGrpSpPr/>
            <p:nvPr/>
          </p:nvGrpSpPr>
          <p:grpSpPr>
            <a:xfrm>
              <a:off x="8186362" y="0"/>
              <a:ext cx="2923702" cy="3185765"/>
              <a:chOff x="0" y="0"/>
              <a:chExt cx="2923700" cy="3185764"/>
            </a:xfrm>
          </p:grpSpPr>
          <p:sp>
            <p:nvSpPr>
              <p:cNvPr id="173" name="Shape 173"/>
              <p:cNvSpPr/>
              <p:nvPr/>
            </p:nvSpPr>
            <p:spPr>
              <a:xfrm>
                <a:off x="0" y="715772"/>
                <a:ext cx="2923701" cy="1754221"/>
              </a:xfrm>
              <a:prstGeom prst="roundRect">
                <a:avLst>
                  <a:gd name="adj" fmla="val 10000"/>
                </a:avLst>
              </a:prstGeom>
              <a:solidFill>
                <a:schemeClr val="accent1"/>
              </a:solidFill>
              <a:ln w="12700" cap="flat">
                <a:solidFill>
                  <a:srgbClr val="FFFFFF"/>
                </a:solidFill>
                <a:prstDash val="solid"/>
                <a:miter lim="800000"/>
              </a:ln>
              <a:effectLst/>
            </p:spPr>
            <p:txBody>
              <a:bodyPr wrap="square" lIns="45719" tIns="45719" rIns="45719" bIns="45719" numCol="1" anchor="ctr">
                <a:noAutofit/>
              </a:bodyPr>
              <a:lstStyle/>
              <a:p>
                <a:pPr algn="ctr">
                  <a:defRPr sz="1775">
                    <a:solidFill>
                      <a:srgbClr val="FFFFFF"/>
                    </a:solidFill>
                  </a:defRPr>
                </a:pPr>
              </a:p>
            </p:txBody>
          </p:sp>
          <p:sp>
            <p:nvSpPr>
              <p:cNvPr id="174" name="Shape 174"/>
              <p:cNvSpPr/>
              <p:nvPr/>
            </p:nvSpPr>
            <p:spPr>
              <a:xfrm>
                <a:off x="51408" y="0"/>
                <a:ext cx="2820885" cy="318576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lgn="ctr">
                  <a:defRPr sz="1775">
                    <a:solidFill>
                      <a:srgbClr val="FFFFFF"/>
                    </a:solidFill>
                    <a:latin typeface="Calibri Light"/>
                    <a:ea typeface="Calibri Light"/>
                    <a:cs typeface="Calibri Light"/>
                    <a:sym typeface="Calibri Light"/>
                  </a:defRPr>
                </a:lvl1pPr>
              </a:lstStyle>
              <a:p>
                <a:pPr/>
                <a:r>
                  <a:t>User clicks on the book and sees the book icon and also sees below chats within the group </a:t>
                </a:r>
              </a:p>
            </p:txBody>
          </p:sp>
        </p:grpSp>
        <p:sp>
          <p:nvSpPr>
            <p:cNvPr id="176" name="Shape 176"/>
            <p:cNvSpPr/>
            <p:nvPr/>
          </p:nvSpPr>
          <p:spPr>
            <a:xfrm>
              <a:off x="11368518" y="1230343"/>
              <a:ext cx="652571" cy="725079"/>
            </a:xfrm>
            <a:prstGeom prst="rightArrow">
              <a:avLst>
                <a:gd name="adj1" fmla="val 70000"/>
                <a:gd name="adj2" fmla="val 50000"/>
              </a:avLst>
            </a:prstGeom>
            <a:solidFill>
              <a:srgbClr val="AEBADE"/>
            </a:solidFill>
            <a:ln w="12700" cap="flat">
              <a:noFill/>
              <a:miter lim="400000"/>
            </a:ln>
            <a:effectLst/>
          </p:spPr>
          <p:txBody>
            <a:bodyPr wrap="square" lIns="45719" tIns="45719" rIns="45719" bIns="45719" numCol="1" anchor="ctr">
              <a:noAutofit/>
            </a:bodyPr>
            <a:lstStyle/>
            <a:p>
              <a:pPr/>
            </a:p>
          </p:txBody>
        </p:sp>
        <p:grpSp>
          <p:nvGrpSpPr>
            <p:cNvPr id="179" name="Group 179"/>
            <p:cNvGrpSpPr/>
            <p:nvPr/>
          </p:nvGrpSpPr>
          <p:grpSpPr>
            <a:xfrm>
              <a:off x="12279543" y="0"/>
              <a:ext cx="2923702" cy="3185765"/>
              <a:chOff x="0" y="0"/>
              <a:chExt cx="2923700" cy="3185764"/>
            </a:xfrm>
          </p:grpSpPr>
          <p:sp>
            <p:nvSpPr>
              <p:cNvPr id="177" name="Shape 177"/>
              <p:cNvSpPr/>
              <p:nvPr/>
            </p:nvSpPr>
            <p:spPr>
              <a:xfrm>
                <a:off x="0" y="715772"/>
                <a:ext cx="2923701" cy="1754221"/>
              </a:xfrm>
              <a:prstGeom prst="roundRect">
                <a:avLst>
                  <a:gd name="adj" fmla="val 10000"/>
                </a:avLst>
              </a:prstGeom>
              <a:solidFill>
                <a:schemeClr val="accent1"/>
              </a:solidFill>
              <a:ln w="12700" cap="flat">
                <a:solidFill>
                  <a:srgbClr val="FFFFFF"/>
                </a:solidFill>
                <a:prstDash val="solid"/>
                <a:miter lim="800000"/>
              </a:ln>
              <a:effectLst/>
            </p:spPr>
            <p:txBody>
              <a:bodyPr wrap="square" lIns="45719" tIns="45719" rIns="45719" bIns="45719" numCol="1" anchor="ctr">
                <a:noAutofit/>
              </a:bodyPr>
              <a:lstStyle/>
              <a:p>
                <a:pPr algn="ctr">
                  <a:defRPr sz="1775">
                    <a:solidFill>
                      <a:srgbClr val="FFFFFF"/>
                    </a:solidFill>
                  </a:defRPr>
                </a:pPr>
              </a:p>
            </p:txBody>
          </p:sp>
          <p:sp>
            <p:nvSpPr>
              <p:cNvPr id="178" name="Shape 178"/>
              <p:cNvSpPr/>
              <p:nvPr/>
            </p:nvSpPr>
            <p:spPr>
              <a:xfrm>
                <a:off x="51408" y="0"/>
                <a:ext cx="2820885" cy="318576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lgn="ctr">
                  <a:defRPr sz="1775">
                    <a:solidFill>
                      <a:srgbClr val="FFFFFF"/>
                    </a:solidFill>
                    <a:latin typeface="Calibri Light"/>
                    <a:ea typeface="Calibri Light"/>
                    <a:cs typeface="Calibri Light"/>
                    <a:sym typeface="Calibri Light"/>
                  </a:defRPr>
                </a:lvl1pPr>
              </a:lstStyle>
              <a:p>
                <a:pPr/>
                <a:r>
                  <a:t>Chats are messages that group members have left and lets replace the activity wall with chats</a:t>
                </a:r>
              </a:p>
            </p:txBody>
          </p:sp>
        </p:grpSp>
        <p:sp>
          <p:nvSpPr>
            <p:cNvPr id="180" name="Shape 180"/>
            <p:cNvSpPr/>
            <p:nvPr/>
          </p:nvSpPr>
          <p:spPr>
            <a:xfrm rot="5400000">
              <a:off x="13415108" y="2692193"/>
              <a:ext cx="652571" cy="725079"/>
            </a:xfrm>
            <a:prstGeom prst="rightArrow">
              <a:avLst>
                <a:gd name="adj1" fmla="val 70000"/>
                <a:gd name="adj2" fmla="val 50000"/>
              </a:avLst>
            </a:prstGeom>
            <a:solidFill>
              <a:srgbClr val="AEBADE"/>
            </a:solidFill>
            <a:ln w="12700" cap="flat">
              <a:noFill/>
              <a:miter lim="400000"/>
            </a:ln>
            <a:effectLst/>
          </p:spPr>
          <p:txBody>
            <a:bodyPr wrap="square" lIns="45719" tIns="45719" rIns="45719" bIns="45719" numCol="1" anchor="ctr">
              <a:noAutofit/>
            </a:bodyPr>
            <a:lstStyle/>
            <a:p>
              <a:pPr/>
            </a:p>
          </p:txBody>
        </p:sp>
        <p:grpSp>
          <p:nvGrpSpPr>
            <p:cNvPr id="183" name="Group 183"/>
            <p:cNvGrpSpPr/>
            <p:nvPr/>
          </p:nvGrpSpPr>
          <p:grpSpPr>
            <a:xfrm>
              <a:off x="12279543" y="2923700"/>
              <a:ext cx="2923702" cy="3185766"/>
              <a:chOff x="0" y="0"/>
              <a:chExt cx="2923700" cy="3185764"/>
            </a:xfrm>
          </p:grpSpPr>
          <p:sp>
            <p:nvSpPr>
              <p:cNvPr id="181" name="Shape 181"/>
              <p:cNvSpPr/>
              <p:nvPr/>
            </p:nvSpPr>
            <p:spPr>
              <a:xfrm>
                <a:off x="0" y="715772"/>
                <a:ext cx="2923701" cy="1754221"/>
              </a:xfrm>
              <a:prstGeom prst="roundRect">
                <a:avLst>
                  <a:gd name="adj" fmla="val 10000"/>
                </a:avLst>
              </a:prstGeom>
              <a:solidFill>
                <a:schemeClr val="accent1"/>
              </a:solidFill>
              <a:ln w="12700" cap="flat">
                <a:solidFill>
                  <a:srgbClr val="FFFFFF"/>
                </a:solidFill>
                <a:prstDash val="solid"/>
                <a:miter lim="800000"/>
              </a:ln>
              <a:effectLst/>
            </p:spPr>
            <p:txBody>
              <a:bodyPr wrap="square" lIns="45719" tIns="45719" rIns="45719" bIns="45719" numCol="1" anchor="ctr">
                <a:noAutofit/>
              </a:bodyPr>
              <a:lstStyle/>
              <a:p>
                <a:pPr algn="ctr">
                  <a:defRPr sz="1775">
                    <a:solidFill>
                      <a:srgbClr val="FFFFFF"/>
                    </a:solidFill>
                  </a:defRPr>
                </a:pPr>
              </a:p>
            </p:txBody>
          </p:sp>
          <p:sp>
            <p:nvSpPr>
              <p:cNvPr id="182" name="Shape 182"/>
              <p:cNvSpPr/>
              <p:nvPr/>
            </p:nvSpPr>
            <p:spPr>
              <a:xfrm>
                <a:off x="51408" y="0"/>
                <a:ext cx="2820885" cy="318576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lgn="ctr">
                  <a:defRPr sz="1775">
                    <a:solidFill>
                      <a:srgbClr val="FFFFFF"/>
                    </a:solidFill>
                    <a:latin typeface="Calibri Light"/>
                    <a:ea typeface="Calibri Light"/>
                    <a:cs typeface="Calibri Light"/>
                    <a:sym typeface="Calibri Light"/>
                  </a:defRPr>
                </a:lvl1pPr>
              </a:lstStyle>
              <a:p>
                <a:pPr/>
                <a:r>
                  <a:t>User clicks further on the book and can see the reviews, now lets replace the reviews with the activity wall </a:t>
                </a:r>
              </a:p>
            </p:txBody>
          </p:sp>
        </p:grpSp>
        <p:sp>
          <p:nvSpPr>
            <p:cNvPr id="184" name="Shape 184"/>
            <p:cNvSpPr/>
            <p:nvPr/>
          </p:nvSpPr>
          <p:spPr>
            <a:xfrm rot="10800000">
              <a:off x="11368518" y="4154043"/>
              <a:ext cx="652571" cy="725079"/>
            </a:xfrm>
            <a:prstGeom prst="rightArrow">
              <a:avLst>
                <a:gd name="adj1" fmla="val 70000"/>
                <a:gd name="adj2" fmla="val 50000"/>
              </a:avLst>
            </a:prstGeom>
            <a:solidFill>
              <a:srgbClr val="AEBADE"/>
            </a:solidFill>
            <a:ln w="12700" cap="flat">
              <a:noFill/>
              <a:miter lim="400000"/>
            </a:ln>
            <a:effectLst/>
          </p:spPr>
          <p:txBody>
            <a:bodyPr wrap="square" lIns="45719" tIns="45719" rIns="45719" bIns="45719" numCol="1" anchor="ctr">
              <a:noAutofit/>
            </a:bodyPr>
            <a:lstStyle/>
            <a:p>
              <a:pPr/>
            </a:p>
          </p:txBody>
        </p:sp>
        <p:grpSp>
          <p:nvGrpSpPr>
            <p:cNvPr id="187" name="Group 187"/>
            <p:cNvGrpSpPr/>
            <p:nvPr/>
          </p:nvGrpSpPr>
          <p:grpSpPr>
            <a:xfrm>
              <a:off x="8186362" y="3141091"/>
              <a:ext cx="2923702" cy="2750984"/>
              <a:chOff x="0" y="0"/>
              <a:chExt cx="2923700" cy="2750982"/>
            </a:xfrm>
          </p:grpSpPr>
          <p:sp>
            <p:nvSpPr>
              <p:cNvPr id="185" name="Shape 185"/>
              <p:cNvSpPr/>
              <p:nvPr/>
            </p:nvSpPr>
            <p:spPr>
              <a:xfrm>
                <a:off x="0" y="498381"/>
                <a:ext cx="2923701" cy="1754221"/>
              </a:xfrm>
              <a:prstGeom prst="roundRect">
                <a:avLst>
                  <a:gd name="adj" fmla="val 10000"/>
                </a:avLst>
              </a:prstGeom>
              <a:solidFill>
                <a:schemeClr val="accent1"/>
              </a:solidFill>
              <a:ln w="12700" cap="flat">
                <a:solidFill>
                  <a:srgbClr val="FFFFFF"/>
                </a:solidFill>
                <a:prstDash val="solid"/>
                <a:miter lim="800000"/>
              </a:ln>
              <a:effectLst/>
            </p:spPr>
            <p:txBody>
              <a:bodyPr wrap="square" lIns="45719" tIns="45719" rIns="45719" bIns="45719" numCol="1" anchor="ctr">
                <a:noAutofit/>
              </a:bodyPr>
              <a:lstStyle/>
              <a:p>
                <a:pPr algn="ctr">
                  <a:defRPr sz="1775">
                    <a:solidFill>
                      <a:srgbClr val="FFFFFF"/>
                    </a:solidFill>
                  </a:defRPr>
                </a:pPr>
              </a:p>
            </p:txBody>
          </p:sp>
          <p:sp>
            <p:nvSpPr>
              <p:cNvPr id="186" name="Shape 186"/>
              <p:cNvSpPr/>
              <p:nvPr/>
            </p:nvSpPr>
            <p:spPr>
              <a:xfrm>
                <a:off x="51408" y="0"/>
                <a:ext cx="2820885" cy="275098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lgn="ctr">
                  <a:defRPr sz="1775">
                    <a:solidFill>
                      <a:srgbClr val="FFFFFF"/>
                    </a:solidFill>
                    <a:latin typeface="Calibri Light"/>
                    <a:ea typeface="Calibri Light"/>
                    <a:cs typeface="Calibri Light"/>
                    <a:sym typeface="Calibri Light"/>
                  </a:defRPr>
                </a:lvl1pPr>
              </a:lstStyle>
              <a:p>
                <a:pPr/>
                <a:r>
                  <a:t>On the activity wall should see other group members comments / actions </a:t>
                </a:r>
              </a:p>
            </p:txBody>
          </p:sp>
        </p:grpSp>
        <p:sp>
          <p:nvSpPr>
            <p:cNvPr id="188" name="Shape 188"/>
            <p:cNvSpPr/>
            <p:nvPr/>
          </p:nvSpPr>
          <p:spPr>
            <a:xfrm rot="10800000">
              <a:off x="7275337" y="4154043"/>
              <a:ext cx="652571" cy="725079"/>
            </a:xfrm>
            <a:prstGeom prst="rightArrow">
              <a:avLst>
                <a:gd name="adj1" fmla="val 70000"/>
                <a:gd name="adj2" fmla="val 50000"/>
              </a:avLst>
            </a:prstGeom>
            <a:solidFill>
              <a:srgbClr val="AEBADE"/>
            </a:solidFill>
            <a:ln w="12700" cap="flat">
              <a:noFill/>
              <a:miter lim="400000"/>
            </a:ln>
            <a:effectLst/>
          </p:spPr>
          <p:txBody>
            <a:bodyPr wrap="square" lIns="45719" tIns="45719" rIns="45719" bIns="45719" numCol="1" anchor="ctr">
              <a:noAutofit/>
            </a:bodyPr>
            <a:lstStyle/>
            <a:p>
              <a:pPr/>
            </a:p>
          </p:txBody>
        </p:sp>
        <p:grpSp>
          <p:nvGrpSpPr>
            <p:cNvPr id="191" name="Group 191"/>
            <p:cNvGrpSpPr/>
            <p:nvPr/>
          </p:nvGrpSpPr>
          <p:grpSpPr>
            <a:xfrm>
              <a:off x="4093181" y="1556920"/>
              <a:ext cx="3854324" cy="5919326"/>
              <a:chOff x="0" y="0"/>
              <a:chExt cx="3854323" cy="5919324"/>
            </a:xfrm>
          </p:grpSpPr>
          <p:sp>
            <p:nvSpPr>
              <p:cNvPr id="189" name="Shape 189"/>
              <p:cNvSpPr/>
              <p:nvPr/>
            </p:nvSpPr>
            <p:spPr>
              <a:xfrm>
                <a:off x="0" y="1803365"/>
                <a:ext cx="3854324" cy="2312595"/>
              </a:xfrm>
              <a:prstGeom prst="roundRect">
                <a:avLst>
                  <a:gd name="adj" fmla="val 10000"/>
                </a:avLst>
              </a:prstGeom>
              <a:solidFill>
                <a:schemeClr val="accent1"/>
              </a:solidFill>
              <a:ln w="12700" cap="flat">
                <a:solidFill>
                  <a:srgbClr val="FFFFFF"/>
                </a:solidFill>
                <a:prstDash val="solid"/>
                <a:miter lim="800000"/>
              </a:ln>
              <a:effectLst/>
            </p:spPr>
            <p:txBody>
              <a:bodyPr wrap="square" lIns="45719" tIns="45719" rIns="45719" bIns="45719" numCol="1" anchor="ctr">
                <a:noAutofit/>
              </a:bodyPr>
              <a:lstStyle/>
              <a:p>
                <a:pPr algn="ctr">
                  <a:defRPr sz="1775">
                    <a:solidFill>
                      <a:srgbClr val="FFFFFF"/>
                    </a:solidFill>
                  </a:defRPr>
                </a:pPr>
              </a:p>
            </p:txBody>
          </p:sp>
          <p:sp>
            <p:nvSpPr>
              <p:cNvPr id="190" name="Shape 190"/>
              <p:cNvSpPr/>
              <p:nvPr/>
            </p:nvSpPr>
            <p:spPr>
              <a:xfrm>
                <a:off x="67771" y="0"/>
                <a:ext cx="3718781" cy="591932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lgn="ctr">
                  <a:defRPr sz="1775">
                    <a:solidFill>
                      <a:srgbClr val="FFFFFF"/>
                    </a:solidFill>
                    <a:latin typeface="Calibri Light"/>
                    <a:ea typeface="Calibri Light"/>
                    <a:cs typeface="Calibri Light"/>
                    <a:sym typeface="Calibri Light"/>
                  </a:defRPr>
                </a:lvl1pPr>
              </a:lstStyle>
              <a:p>
                <a:pPr/>
                <a:r>
                  <a:t> I like the blocker you had, ie to block the activity comments, and only hide the blocker if the user wants to see comments that have been left</a:t>
                </a:r>
              </a:p>
            </p:txBody>
          </p:sp>
        </p:grpSp>
        <p:sp>
          <p:nvSpPr>
            <p:cNvPr id="192" name="Shape 192"/>
            <p:cNvSpPr/>
            <p:nvPr/>
          </p:nvSpPr>
          <p:spPr>
            <a:xfrm rot="10800000">
              <a:off x="3182156" y="4154043"/>
              <a:ext cx="652571" cy="725079"/>
            </a:xfrm>
            <a:prstGeom prst="rightArrow">
              <a:avLst>
                <a:gd name="adj1" fmla="val 70000"/>
                <a:gd name="adj2" fmla="val 50000"/>
              </a:avLst>
            </a:prstGeom>
            <a:solidFill>
              <a:srgbClr val="AEBADE"/>
            </a:solidFill>
            <a:ln w="12700" cap="flat">
              <a:noFill/>
              <a:miter lim="400000"/>
            </a:ln>
            <a:effectLst/>
          </p:spPr>
          <p:txBody>
            <a:bodyPr wrap="square" lIns="45719" tIns="45719" rIns="45719" bIns="45719" numCol="1" anchor="ctr">
              <a:noAutofit/>
            </a:bodyPr>
            <a:lstStyle/>
            <a:p>
              <a:pPr/>
            </a:p>
          </p:txBody>
        </p:sp>
        <p:grpSp>
          <p:nvGrpSpPr>
            <p:cNvPr id="195" name="Group 195"/>
            <p:cNvGrpSpPr/>
            <p:nvPr/>
          </p:nvGrpSpPr>
          <p:grpSpPr>
            <a:xfrm>
              <a:off x="-1" y="3575873"/>
              <a:ext cx="2923702" cy="1881420"/>
              <a:chOff x="0" y="0"/>
              <a:chExt cx="2923700" cy="1881419"/>
            </a:xfrm>
          </p:grpSpPr>
          <p:sp>
            <p:nvSpPr>
              <p:cNvPr id="193" name="Shape 193"/>
              <p:cNvSpPr/>
              <p:nvPr/>
            </p:nvSpPr>
            <p:spPr>
              <a:xfrm>
                <a:off x="0" y="63599"/>
                <a:ext cx="2923701" cy="1754221"/>
              </a:xfrm>
              <a:prstGeom prst="roundRect">
                <a:avLst>
                  <a:gd name="adj" fmla="val 10000"/>
                </a:avLst>
              </a:prstGeom>
              <a:solidFill>
                <a:schemeClr val="accent1"/>
              </a:solidFill>
              <a:ln w="12700" cap="flat">
                <a:solidFill>
                  <a:srgbClr val="FFFFFF"/>
                </a:solidFill>
                <a:prstDash val="solid"/>
                <a:miter lim="800000"/>
              </a:ln>
              <a:effectLst/>
            </p:spPr>
            <p:txBody>
              <a:bodyPr wrap="square" lIns="45719" tIns="45719" rIns="45719" bIns="45719" numCol="1" anchor="ctr">
                <a:noAutofit/>
              </a:bodyPr>
              <a:lstStyle/>
              <a:p>
                <a:pPr algn="ctr">
                  <a:defRPr sz="1775">
                    <a:solidFill>
                      <a:srgbClr val="FFFFFF"/>
                    </a:solidFill>
                  </a:defRPr>
                </a:pPr>
              </a:p>
            </p:txBody>
          </p:sp>
          <p:sp>
            <p:nvSpPr>
              <p:cNvPr id="194" name="Shape 194"/>
              <p:cNvSpPr/>
              <p:nvPr/>
            </p:nvSpPr>
            <p:spPr>
              <a:xfrm>
                <a:off x="51408" y="0"/>
                <a:ext cx="2820885" cy="188142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lgn="ctr">
                  <a:defRPr sz="1775">
                    <a:solidFill>
                      <a:srgbClr val="FFFFFF"/>
                    </a:solidFill>
                    <a:latin typeface="Calibri Light"/>
                    <a:ea typeface="Calibri Light"/>
                    <a:cs typeface="Calibri Light"/>
                    <a:sym typeface="Calibri Light"/>
                  </a:defRPr>
                </a:lvl1pPr>
              </a:lstStyle>
              <a:p>
                <a:pPr/>
                <a:r>
                  <a:t>At this point the user clicks read and can start reading</a:t>
                </a:r>
              </a:p>
            </p:txBody>
          </p:sp>
        </p:grpSp>
        <p:sp>
          <p:nvSpPr>
            <p:cNvPr id="196" name="Shape 196"/>
            <p:cNvSpPr/>
            <p:nvPr/>
          </p:nvSpPr>
          <p:spPr>
            <a:xfrm rot="5400000">
              <a:off x="1135565" y="5615894"/>
              <a:ext cx="652571" cy="725079"/>
            </a:xfrm>
            <a:prstGeom prst="rightArrow">
              <a:avLst>
                <a:gd name="adj1" fmla="val 70000"/>
                <a:gd name="adj2" fmla="val 50000"/>
              </a:avLst>
            </a:prstGeom>
            <a:solidFill>
              <a:srgbClr val="AEBADE"/>
            </a:solidFill>
            <a:ln w="12700" cap="flat">
              <a:noFill/>
              <a:miter lim="400000"/>
            </a:ln>
            <a:effectLst/>
          </p:spPr>
          <p:txBody>
            <a:bodyPr wrap="square" lIns="45719" tIns="45719" rIns="45719" bIns="45719" numCol="1" anchor="ctr">
              <a:noAutofit/>
            </a:bodyPr>
            <a:lstStyle/>
            <a:p>
              <a:pPr/>
            </a:p>
          </p:txBody>
        </p:sp>
        <p:grpSp>
          <p:nvGrpSpPr>
            <p:cNvPr id="199" name="Group 199"/>
            <p:cNvGrpSpPr/>
            <p:nvPr/>
          </p:nvGrpSpPr>
          <p:grpSpPr>
            <a:xfrm>
              <a:off x="0" y="3478075"/>
              <a:ext cx="3719337" cy="7924418"/>
              <a:chOff x="0" y="0"/>
              <a:chExt cx="3719336" cy="7924417"/>
            </a:xfrm>
          </p:grpSpPr>
          <p:sp>
            <p:nvSpPr>
              <p:cNvPr id="197" name="Shape 197"/>
              <p:cNvSpPr/>
              <p:nvPr/>
            </p:nvSpPr>
            <p:spPr>
              <a:xfrm>
                <a:off x="0" y="2846407"/>
                <a:ext cx="3719337" cy="2231603"/>
              </a:xfrm>
              <a:prstGeom prst="roundRect">
                <a:avLst>
                  <a:gd name="adj" fmla="val 10000"/>
                </a:avLst>
              </a:prstGeom>
              <a:solidFill>
                <a:schemeClr val="accent1"/>
              </a:solidFill>
              <a:ln w="12700" cap="flat">
                <a:solidFill>
                  <a:srgbClr val="FFFFFF"/>
                </a:solidFill>
                <a:prstDash val="solid"/>
                <a:miter lim="800000"/>
              </a:ln>
              <a:effectLst/>
            </p:spPr>
            <p:txBody>
              <a:bodyPr wrap="square" lIns="45719" tIns="45719" rIns="45719" bIns="45719" numCol="1" anchor="ctr">
                <a:noAutofit/>
              </a:bodyPr>
              <a:lstStyle/>
              <a:p>
                <a:pPr algn="ctr">
                  <a:defRPr sz="1775">
                    <a:solidFill>
                      <a:srgbClr val="FFFFFF"/>
                    </a:solidFill>
                  </a:defRPr>
                </a:pPr>
              </a:p>
            </p:txBody>
          </p:sp>
          <p:sp>
            <p:nvSpPr>
              <p:cNvPr id="198" name="Shape 198"/>
              <p:cNvSpPr/>
              <p:nvPr/>
            </p:nvSpPr>
            <p:spPr>
              <a:xfrm>
                <a:off x="65398" y="0"/>
                <a:ext cx="3588540" cy="79244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lgn="ctr">
                  <a:defRPr sz="1775">
                    <a:solidFill>
                      <a:srgbClr val="FFFFFF"/>
                    </a:solidFill>
                    <a:latin typeface="Calibri Light"/>
                    <a:ea typeface="Calibri Light"/>
                    <a:cs typeface="Calibri Light"/>
                    <a:sym typeface="Calibri Light"/>
                  </a:defRPr>
                </a:lvl1pPr>
              </a:lstStyle>
              <a:p>
                <a:pPr/>
                <a:r>
                  <a:t>User can highlight and make comments – these comments should be displayed in the activity wall and reference page number or a link to where the reference was made for other users to see</a:t>
                </a:r>
              </a:p>
            </p:txBody>
          </p:sp>
        </p:grpSp>
        <p:sp>
          <p:nvSpPr>
            <p:cNvPr id="200" name="Shape 200"/>
            <p:cNvSpPr/>
            <p:nvPr/>
          </p:nvSpPr>
          <p:spPr>
            <a:xfrm>
              <a:off x="3182156" y="7077744"/>
              <a:ext cx="652571" cy="725079"/>
            </a:xfrm>
            <a:prstGeom prst="rightArrow">
              <a:avLst>
                <a:gd name="adj1" fmla="val 70000"/>
                <a:gd name="adj2" fmla="val 50000"/>
              </a:avLst>
            </a:prstGeom>
            <a:solidFill>
              <a:srgbClr val="AEBADE"/>
            </a:solidFill>
            <a:ln w="12700" cap="flat">
              <a:noFill/>
              <a:miter lim="400000"/>
            </a:ln>
            <a:effectLst/>
          </p:spPr>
          <p:txBody>
            <a:bodyPr wrap="square" lIns="45719" tIns="45719" rIns="45719" bIns="45719" numCol="1" anchor="ctr">
              <a:noAutofit/>
            </a:bodyPr>
            <a:lstStyle/>
            <a:p>
              <a:pPr/>
            </a:p>
          </p:txBody>
        </p:sp>
        <p:grpSp>
          <p:nvGrpSpPr>
            <p:cNvPr id="203" name="Group 203"/>
            <p:cNvGrpSpPr/>
            <p:nvPr/>
          </p:nvGrpSpPr>
          <p:grpSpPr>
            <a:xfrm>
              <a:off x="4093181" y="5243919"/>
              <a:ext cx="4031380" cy="4392730"/>
              <a:chOff x="0" y="0"/>
              <a:chExt cx="4031379" cy="4392728"/>
            </a:xfrm>
          </p:grpSpPr>
          <p:sp>
            <p:nvSpPr>
              <p:cNvPr id="201" name="Shape 201"/>
              <p:cNvSpPr/>
              <p:nvPr/>
            </p:nvSpPr>
            <p:spPr>
              <a:xfrm>
                <a:off x="0" y="986950"/>
                <a:ext cx="4031380" cy="2418829"/>
              </a:xfrm>
              <a:prstGeom prst="roundRect">
                <a:avLst>
                  <a:gd name="adj" fmla="val 10000"/>
                </a:avLst>
              </a:prstGeom>
              <a:solidFill>
                <a:schemeClr val="accent1"/>
              </a:solidFill>
              <a:ln w="12700" cap="flat">
                <a:solidFill>
                  <a:srgbClr val="FFFFFF"/>
                </a:solidFill>
                <a:prstDash val="solid"/>
                <a:miter lim="800000"/>
              </a:ln>
              <a:effectLst/>
            </p:spPr>
            <p:txBody>
              <a:bodyPr wrap="square" lIns="45719" tIns="45719" rIns="45719" bIns="45719" numCol="1" anchor="ctr">
                <a:noAutofit/>
              </a:bodyPr>
              <a:lstStyle/>
              <a:p>
                <a:pPr algn="ctr">
                  <a:defRPr sz="1775">
                    <a:solidFill>
                      <a:srgbClr val="FFFFFF"/>
                    </a:solidFill>
                  </a:defRPr>
                </a:pPr>
              </a:p>
            </p:txBody>
          </p:sp>
          <p:sp>
            <p:nvSpPr>
              <p:cNvPr id="202" name="Shape 202"/>
              <p:cNvSpPr/>
              <p:nvPr/>
            </p:nvSpPr>
            <p:spPr>
              <a:xfrm>
                <a:off x="70884" y="0"/>
                <a:ext cx="3889611" cy="439272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lgn="ctr">
                  <a:defRPr sz="1775">
                    <a:solidFill>
                      <a:srgbClr val="FFFFFF"/>
                    </a:solidFill>
                    <a:latin typeface="Calibri Light"/>
                    <a:ea typeface="Calibri Light"/>
                    <a:cs typeface="Calibri Light"/>
                    <a:sym typeface="Calibri Light"/>
                  </a:defRPr>
                </a:lvl1pPr>
              </a:lstStyle>
              <a:p>
                <a:pPr/>
                <a:r>
                  <a:t>User can share and an external link is created but it should reference the source ie readapp</a:t>
                </a:r>
              </a:p>
            </p:txBody>
          </p:sp>
        </p:grpSp>
        <p:sp>
          <p:nvSpPr>
            <p:cNvPr id="204" name="Shape 204"/>
            <p:cNvSpPr/>
            <p:nvPr/>
          </p:nvSpPr>
          <p:spPr>
            <a:xfrm>
              <a:off x="7275337" y="7077744"/>
              <a:ext cx="652571" cy="725079"/>
            </a:xfrm>
            <a:prstGeom prst="rightArrow">
              <a:avLst>
                <a:gd name="adj1" fmla="val 70000"/>
                <a:gd name="adj2" fmla="val 50000"/>
              </a:avLst>
            </a:prstGeom>
            <a:solidFill>
              <a:srgbClr val="AEBADE"/>
            </a:solidFill>
            <a:ln w="12700" cap="flat">
              <a:noFill/>
              <a:miter lim="400000"/>
            </a:ln>
            <a:effectLst/>
          </p:spPr>
          <p:txBody>
            <a:bodyPr wrap="square" lIns="45719" tIns="45719" rIns="45719" bIns="45719" numCol="1" anchor="ctr">
              <a:noAutofit/>
            </a:bodyPr>
            <a:lstStyle/>
            <a:p>
              <a:pPr/>
            </a:p>
          </p:txBody>
        </p:sp>
        <p:grpSp>
          <p:nvGrpSpPr>
            <p:cNvPr id="207" name="Group 207"/>
            <p:cNvGrpSpPr/>
            <p:nvPr/>
          </p:nvGrpSpPr>
          <p:grpSpPr>
            <a:xfrm>
              <a:off x="8186362" y="2773335"/>
              <a:ext cx="4380878" cy="9333898"/>
              <a:chOff x="0" y="0"/>
              <a:chExt cx="4380877" cy="9333896"/>
            </a:xfrm>
          </p:grpSpPr>
          <p:sp>
            <p:nvSpPr>
              <p:cNvPr id="205" name="Shape 205"/>
              <p:cNvSpPr/>
              <p:nvPr/>
            </p:nvSpPr>
            <p:spPr>
              <a:xfrm>
                <a:off x="0" y="3352685"/>
                <a:ext cx="4380878" cy="2628527"/>
              </a:xfrm>
              <a:prstGeom prst="roundRect">
                <a:avLst>
                  <a:gd name="adj" fmla="val 10000"/>
                </a:avLst>
              </a:prstGeom>
              <a:solidFill>
                <a:schemeClr val="accent1"/>
              </a:solidFill>
              <a:ln w="12700" cap="flat">
                <a:solidFill>
                  <a:srgbClr val="FFFFFF"/>
                </a:solidFill>
                <a:prstDash val="solid"/>
                <a:miter lim="800000"/>
              </a:ln>
              <a:effectLst/>
            </p:spPr>
            <p:txBody>
              <a:bodyPr wrap="square" lIns="45719" tIns="45719" rIns="45719" bIns="45719" numCol="1" anchor="ctr">
                <a:noAutofit/>
              </a:bodyPr>
              <a:lstStyle/>
              <a:p>
                <a:pPr algn="ctr">
                  <a:defRPr sz="1775">
                    <a:solidFill>
                      <a:srgbClr val="FFFFFF"/>
                    </a:solidFill>
                  </a:defRPr>
                </a:pPr>
              </a:p>
            </p:txBody>
          </p:sp>
          <p:sp>
            <p:nvSpPr>
              <p:cNvPr id="206" name="Shape 206"/>
              <p:cNvSpPr/>
              <p:nvPr/>
            </p:nvSpPr>
            <p:spPr>
              <a:xfrm>
                <a:off x="77030" y="0"/>
                <a:ext cx="4226817" cy="933389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lgn="ctr">
                  <a:defRPr sz="1775">
                    <a:solidFill>
                      <a:srgbClr val="FFFFFF"/>
                    </a:solidFill>
                    <a:latin typeface="Calibri Light"/>
                    <a:ea typeface="Calibri Light"/>
                    <a:cs typeface="Calibri Light"/>
                    <a:sym typeface="Calibri Light"/>
                  </a:defRPr>
                </a:lvl1pPr>
              </a:lstStyle>
              <a:p>
                <a:pPr/>
                <a:r>
                  <a:t> Where appropriate within the plan, we should always display how many members are in the group, so on the activity wall display the icons and number of participants, and always an invite button</a:t>
                </a:r>
              </a:p>
            </p:txBody>
          </p:sp>
        </p:grpSp>
      </p:grpSp>
      <p:sp>
        <p:nvSpPr>
          <p:cNvPr id="209" name="Shape 209"/>
          <p:cNvSpPr/>
          <p:nvPr/>
        </p:nvSpPr>
        <p:spPr>
          <a:xfrm>
            <a:off x="2082800" y="89808"/>
            <a:ext cx="3573235" cy="447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400"/>
            </a:lvl1pPr>
          </a:lstStyle>
          <a:p>
            <a:pPr/>
            <a:r>
              <a:t>Plan – User Journey</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250" name="Group 250"/>
          <p:cNvGrpSpPr/>
          <p:nvPr/>
        </p:nvGrpSpPr>
        <p:grpSpPr>
          <a:xfrm>
            <a:off x="-1302264" y="-1849758"/>
            <a:ext cx="16048282" cy="9589869"/>
            <a:chOff x="-352799" y="0"/>
            <a:chExt cx="16048280" cy="9589868"/>
          </a:xfrm>
        </p:grpSpPr>
        <p:grpSp>
          <p:nvGrpSpPr>
            <p:cNvPr id="213" name="Group 213"/>
            <p:cNvGrpSpPr/>
            <p:nvPr/>
          </p:nvGrpSpPr>
          <p:grpSpPr>
            <a:xfrm>
              <a:off x="-1" y="634732"/>
              <a:ext cx="2930294" cy="1825087"/>
              <a:chOff x="0" y="0"/>
              <a:chExt cx="2930292" cy="1825085"/>
            </a:xfrm>
          </p:grpSpPr>
          <p:sp>
            <p:nvSpPr>
              <p:cNvPr id="211" name="Shape 211"/>
              <p:cNvSpPr/>
              <p:nvPr/>
            </p:nvSpPr>
            <p:spPr>
              <a:xfrm>
                <a:off x="0" y="33455"/>
                <a:ext cx="2930293" cy="1758176"/>
              </a:xfrm>
              <a:prstGeom prst="roundRect">
                <a:avLst>
                  <a:gd name="adj" fmla="val 10000"/>
                </a:avLst>
              </a:prstGeom>
              <a:solidFill>
                <a:schemeClr val="accent1"/>
              </a:solidFill>
              <a:ln w="12700" cap="flat">
                <a:solidFill>
                  <a:srgbClr val="FFFFFF"/>
                </a:solidFill>
                <a:prstDash val="solid"/>
                <a:miter lim="800000"/>
              </a:ln>
              <a:effectLst/>
            </p:spPr>
            <p:txBody>
              <a:bodyPr wrap="square" lIns="45719" tIns="45719" rIns="45719" bIns="45719" numCol="1" anchor="ctr">
                <a:noAutofit/>
              </a:bodyPr>
              <a:lstStyle/>
              <a:p>
                <a:pPr algn="ctr">
                  <a:defRPr sz="1911">
                    <a:solidFill>
                      <a:srgbClr val="FFFFFF"/>
                    </a:solidFill>
                  </a:defRPr>
                </a:pPr>
              </a:p>
            </p:txBody>
          </p:sp>
          <p:sp>
            <p:nvSpPr>
              <p:cNvPr id="212" name="Shape 212"/>
              <p:cNvSpPr/>
              <p:nvPr/>
            </p:nvSpPr>
            <p:spPr>
              <a:xfrm>
                <a:off x="51524" y="0"/>
                <a:ext cx="2827245" cy="182508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lgn="ctr">
                  <a:defRPr sz="1911">
                    <a:solidFill>
                      <a:srgbClr val="FFFFFF"/>
                    </a:solidFill>
                    <a:latin typeface="Calibri Light"/>
                    <a:ea typeface="Calibri Light"/>
                    <a:cs typeface="Calibri Light"/>
                    <a:sym typeface="Calibri Light"/>
                  </a:defRPr>
                </a:lvl1pPr>
              </a:lstStyle>
              <a:p>
                <a:pPr/>
                <a:r>
                  <a:t> User sees 4 dashboards at the top of the library page</a:t>
                </a:r>
              </a:p>
            </p:txBody>
          </p:sp>
        </p:grpSp>
        <p:sp>
          <p:nvSpPr>
            <p:cNvPr id="214" name="Shape 214"/>
            <p:cNvSpPr/>
            <p:nvPr/>
          </p:nvSpPr>
          <p:spPr>
            <a:xfrm>
              <a:off x="3189330" y="1183919"/>
              <a:ext cx="654042" cy="726713"/>
            </a:xfrm>
            <a:prstGeom prst="rightArrow">
              <a:avLst>
                <a:gd name="adj1" fmla="val 70000"/>
                <a:gd name="adj2" fmla="val 50000"/>
              </a:avLst>
            </a:prstGeom>
            <a:solidFill>
              <a:srgbClr val="AEBADE"/>
            </a:solidFill>
            <a:ln w="12700" cap="flat">
              <a:noFill/>
              <a:miter lim="400000"/>
            </a:ln>
            <a:effectLst/>
          </p:spPr>
          <p:txBody>
            <a:bodyPr wrap="square" lIns="45719" tIns="45719" rIns="45719" bIns="45719" numCol="1" anchor="ctr">
              <a:noAutofit/>
            </a:bodyPr>
            <a:lstStyle/>
            <a:p>
              <a:pPr/>
            </a:p>
          </p:txBody>
        </p:sp>
        <p:grpSp>
          <p:nvGrpSpPr>
            <p:cNvPr id="217" name="Group 217"/>
            <p:cNvGrpSpPr/>
            <p:nvPr/>
          </p:nvGrpSpPr>
          <p:grpSpPr>
            <a:xfrm>
              <a:off x="4102409" y="668187"/>
              <a:ext cx="2930294" cy="1758177"/>
              <a:chOff x="0" y="0"/>
              <a:chExt cx="2930292" cy="1758175"/>
            </a:xfrm>
          </p:grpSpPr>
          <p:sp>
            <p:nvSpPr>
              <p:cNvPr id="215" name="Shape 215"/>
              <p:cNvSpPr/>
              <p:nvPr/>
            </p:nvSpPr>
            <p:spPr>
              <a:xfrm>
                <a:off x="0" y="0"/>
                <a:ext cx="2930293" cy="1758176"/>
              </a:xfrm>
              <a:prstGeom prst="roundRect">
                <a:avLst>
                  <a:gd name="adj" fmla="val 10000"/>
                </a:avLst>
              </a:prstGeom>
              <a:solidFill>
                <a:schemeClr val="accent1"/>
              </a:solidFill>
              <a:ln w="12700" cap="flat">
                <a:solidFill>
                  <a:srgbClr val="FFFFFF"/>
                </a:solidFill>
                <a:prstDash val="solid"/>
                <a:miter lim="800000"/>
              </a:ln>
              <a:effectLst/>
            </p:spPr>
            <p:txBody>
              <a:bodyPr wrap="square" lIns="45719" tIns="45719" rIns="45719" bIns="45719" numCol="1" anchor="ctr">
                <a:noAutofit/>
              </a:bodyPr>
              <a:lstStyle/>
              <a:p>
                <a:pPr algn="ctr">
                  <a:defRPr sz="1911">
                    <a:solidFill>
                      <a:srgbClr val="FFFFFF"/>
                    </a:solidFill>
                  </a:defRPr>
                </a:pPr>
              </a:p>
            </p:txBody>
          </p:sp>
          <p:sp>
            <p:nvSpPr>
              <p:cNvPr id="216" name="Shape 216"/>
              <p:cNvSpPr/>
              <p:nvPr/>
            </p:nvSpPr>
            <p:spPr>
              <a:xfrm>
                <a:off x="51524" y="178122"/>
                <a:ext cx="2827245" cy="14019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lgn="ctr">
                  <a:defRPr sz="1911">
                    <a:solidFill>
                      <a:srgbClr val="FFFFFF"/>
                    </a:solidFill>
                    <a:latin typeface="Calibri Light"/>
                    <a:ea typeface="Calibri Light"/>
                    <a:cs typeface="Calibri Light"/>
                    <a:sym typeface="Calibri Light"/>
                  </a:defRPr>
                </a:lvl1pPr>
              </a:lstStyle>
              <a:p>
                <a:pPr/>
                <a:r>
                  <a:t> The dashboard tracks how much they have read</a:t>
                </a:r>
              </a:p>
            </p:txBody>
          </p:sp>
        </p:grpSp>
        <p:sp>
          <p:nvSpPr>
            <p:cNvPr id="218" name="Shape 218"/>
            <p:cNvSpPr/>
            <p:nvPr/>
          </p:nvSpPr>
          <p:spPr>
            <a:xfrm>
              <a:off x="7291740" y="1183919"/>
              <a:ext cx="654042" cy="726713"/>
            </a:xfrm>
            <a:prstGeom prst="rightArrow">
              <a:avLst>
                <a:gd name="adj1" fmla="val 70000"/>
                <a:gd name="adj2" fmla="val 50000"/>
              </a:avLst>
            </a:prstGeom>
            <a:solidFill>
              <a:srgbClr val="AEBADE"/>
            </a:solidFill>
            <a:ln w="12700" cap="flat">
              <a:noFill/>
              <a:miter lim="400000"/>
            </a:ln>
            <a:effectLst/>
          </p:spPr>
          <p:txBody>
            <a:bodyPr wrap="square" lIns="45719" tIns="45719" rIns="45719" bIns="45719" numCol="1" anchor="ctr">
              <a:noAutofit/>
            </a:bodyPr>
            <a:lstStyle/>
            <a:p>
              <a:pPr/>
            </a:p>
          </p:txBody>
        </p:sp>
        <p:grpSp>
          <p:nvGrpSpPr>
            <p:cNvPr id="221" name="Group 221"/>
            <p:cNvGrpSpPr/>
            <p:nvPr/>
          </p:nvGrpSpPr>
          <p:grpSpPr>
            <a:xfrm>
              <a:off x="8250814" y="846418"/>
              <a:ext cx="2838303" cy="1702983"/>
              <a:chOff x="0" y="0"/>
              <a:chExt cx="2838302" cy="1702981"/>
            </a:xfrm>
          </p:grpSpPr>
          <p:sp>
            <p:nvSpPr>
              <p:cNvPr id="219" name="Shape 219"/>
              <p:cNvSpPr/>
              <p:nvPr/>
            </p:nvSpPr>
            <p:spPr>
              <a:xfrm>
                <a:off x="0" y="0"/>
                <a:ext cx="2838303" cy="1702982"/>
              </a:xfrm>
              <a:prstGeom prst="roundRect">
                <a:avLst>
                  <a:gd name="adj" fmla="val 10000"/>
                </a:avLst>
              </a:prstGeom>
              <a:solidFill>
                <a:schemeClr val="accent1"/>
              </a:solidFill>
              <a:ln w="12700" cap="flat">
                <a:solidFill>
                  <a:srgbClr val="FFFFFF"/>
                </a:solidFill>
                <a:prstDash val="solid"/>
                <a:miter lim="800000"/>
              </a:ln>
              <a:effectLst/>
            </p:spPr>
            <p:txBody>
              <a:bodyPr wrap="square" lIns="45719" tIns="45719" rIns="45719" bIns="45719" numCol="1" anchor="ctr">
                <a:noAutofit/>
              </a:bodyPr>
              <a:lstStyle/>
              <a:p>
                <a:pPr algn="ctr">
                  <a:defRPr sz="1911">
                    <a:solidFill>
                      <a:srgbClr val="FFFFFF"/>
                    </a:solidFill>
                  </a:defRPr>
                </a:pPr>
              </a:p>
            </p:txBody>
          </p:sp>
          <p:sp>
            <p:nvSpPr>
              <p:cNvPr id="220" name="Shape 220"/>
              <p:cNvSpPr/>
              <p:nvPr/>
            </p:nvSpPr>
            <p:spPr>
              <a:xfrm>
                <a:off x="49906" y="172530"/>
                <a:ext cx="2738490" cy="135792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lgn="ctr">
                  <a:defRPr sz="1911">
                    <a:solidFill>
                      <a:srgbClr val="FFFFFF"/>
                    </a:solidFill>
                    <a:latin typeface="Calibri Light"/>
                    <a:ea typeface="Calibri Light"/>
                    <a:cs typeface="Calibri Light"/>
                    <a:sym typeface="Calibri Light"/>
                  </a:defRPr>
                </a:lvl1pPr>
              </a:lstStyle>
              <a:p>
                <a:pPr/>
                <a:r>
                  <a:t> Below it shows all lists and my list</a:t>
                </a:r>
              </a:p>
            </p:txBody>
          </p:sp>
        </p:grpSp>
        <p:sp>
          <p:nvSpPr>
            <p:cNvPr id="222" name="Shape 222"/>
            <p:cNvSpPr/>
            <p:nvPr/>
          </p:nvSpPr>
          <p:spPr>
            <a:xfrm>
              <a:off x="11394149" y="1183919"/>
              <a:ext cx="654042" cy="726713"/>
            </a:xfrm>
            <a:prstGeom prst="rightArrow">
              <a:avLst>
                <a:gd name="adj1" fmla="val 70000"/>
                <a:gd name="adj2" fmla="val 50000"/>
              </a:avLst>
            </a:prstGeom>
            <a:solidFill>
              <a:srgbClr val="AEBADE"/>
            </a:solidFill>
            <a:ln w="12700" cap="flat">
              <a:noFill/>
              <a:miter lim="400000"/>
            </a:ln>
            <a:effectLst/>
          </p:spPr>
          <p:txBody>
            <a:bodyPr wrap="square" lIns="45719" tIns="45719" rIns="45719" bIns="45719" numCol="1" anchor="ctr">
              <a:noAutofit/>
            </a:bodyPr>
            <a:lstStyle/>
            <a:p>
              <a:pPr/>
            </a:p>
          </p:txBody>
        </p:sp>
        <p:grpSp>
          <p:nvGrpSpPr>
            <p:cNvPr id="225" name="Group 225"/>
            <p:cNvGrpSpPr/>
            <p:nvPr/>
          </p:nvGrpSpPr>
          <p:grpSpPr>
            <a:xfrm>
              <a:off x="11849267" y="-1"/>
              <a:ext cx="3846214" cy="4061815"/>
              <a:chOff x="0" y="0"/>
              <a:chExt cx="3846213" cy="4061813"/>
            </a:xfrm>
          </p:grpSpPr>
          <p:sp>
            <p:nvSpPr>
              <p:cNvPr id="223" name="Shape 223"/>
              <p:cNvSpPr/>
              <p:nvPr/>
            </p:nvSpPr>
            <p:spPr>
              <a:xfrm>
                <a:off x="0" y="877042"/>
                <a:ext cx="3846214" cy="2307729"/>
              </a:xfrm>
              <a:prstGeom prst="roundRect">
                <a:avLst>
                  <a:gd name="adj" fmla="val 10000"/>
                </a:avLst>
              </a:prstGeom>
              <a:solidFill>
                <a:schemeClr val="accent1"/>
              </a:solidFill>
              <a:ln w="12700" cap="flat">
                <a:solidFill>
                  <a:srgbClr val="FFFFFF"/>
                </a:solidFill>
                <a:prstDash val="solid"/>
                <a:miter lim="800000"/>
              </a:ln>
              <a:effectLst/>
            </p:spPr>
            <p:txBody>
              <a:bodyPr wrap="square" lIns="45719" tIns="45719" rIns="45719" bIns="45719" numCol="1" anchor="ctr">
                <a:noAutofit/>
              </a:bodyPr>
              <a:lstStyle/>
              <a:p>
                <a:pPr algn="ctr">
                  <a:defRPr sz="1911">
                    <a:solidFill>
                      <a:srgbClr val="FFFFFF"/>
                    </a:solidFill>
                  </a:defRPr>
                </a:pPr>
              </a:p>
            </p:txBody>
          </p:sp>
          <p:sp>
            <p:nvSpPr>
              <p:cNvPr id="224" name="Shape 224"/>
              <p:cNvSpPr/>
              <p:nvPr/>
            </p:nvSpPr>
            <p:spPr>
              <a:xfrm>
                <a:off x="67629" y="0"/>
                <a:ext cx="3710955" cy="40618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lgn="ctr">
                  <a:defRPr sz="1911">
                    <a:solidFill>
                      <a:srgbClr val="FFFFFF"/>
                    </a:solidFill>
                    <a:latin typeface="Calibri Light"/>
                    <a:ea typeface="Calibri Light"/>
                    <a:cs typeface="Calibri Light"/>
                    <a:sym typeface="Calibri Light"/>
                  </a:defRPr>
                </a:lvl1pPr>
              </a:lstStyle>
              <a:p>
                <a:pPr/>
                <a:r>
                  <a:t>All list is a search functionality that searches across the app what resources are available</a:t>
                </a:r>
              </a:p>
            </p:txBody>
          </p:sp>
        </p:grpSp>
        <p:sp>
          <p:nvSpPr>
            <p:cNvPr id="226" name="Shape 226"/>
            <p:cNvSpPr/>
            <p:nvPr/>
          </p:nvSpPr>
          <p:spPr>
            <a:xfrm rot="5400000">
              <a:off x="13445353" y="2649065"/>
              <a:ext cx="654042" cy="726713"/>
            </a:xfrm>
            <a:prstGeom prst="rightArrow">
              <a:avLst>
                <a:gd name="adj1" fmla="val 70000"/>
                <a:gd name="adj2" fmla="val 50000"/>
              </a:avLst>
            </a:prstGeom>
            <a:solidFill>
              <a:srgbClr val="AEBADE"/>
            </a:solidFill>
            <a:ln w="12700" cap="flat">
              <a:noFill/>
              <a:miter lim="400000"/>
            </a:ln>
            <a:effectLst/>
          </p:spPr>
          <p:txBody>
            <a:bodyPr wrap="square" lIns="45719" tIns="45719" rIns="45719" bIns="45719" numCol="1" anchor="ctr">
              <a:noAutofit/>
            </a:bodyPr>
            <a:lstStyle/>
            <a:p>
              <a:pPr/>
            </a:p>
          </p:txBody>
        </p:sp>
        <p:grpSp>
          <p:nvGrpSpPr>
            <p:cNvPr id="229" name="Group 229"/>
            <p:cNvGrpSpPr/>
            <p:nvPr/>
          </p:nvGrpSpPr>
          <p:grpSpPr>
            <a:xfrm>
              <a:off x="12254766" y="2972893"/>
              <a:ext cx="2982755" cy="2671396"/>
              <a:chOff x="-52461" y="-168976"/>
              <a:chExt cx="2982753" cy="2671395"/>
            </a:xfrm>
          </p:grpSpPr>
          <p:sp>
            <p:nvSpPr>
              <p:cNvPr id="227" name="Shape 227"/>
              <p:cNvSpPr/>
              <p:nvPr/>
            </p:nvSpPr>
            <p:spPr>
              <a:xfrm>
                <a:off x="0" y="456610"/>
                <a:ext cx="2930293" cy="1758176"/>
              </a:xfrm>
              <a:prstGeom prst="roundRect">
                <a:avLst>
                  <a:gd name="adj" fmla="val 10000"/>
                </a:avLst>
              </a:prstGeom>
              <a:solidFill>
                <a:schemeClr val="accent1"/>
              </a:solidFill>
              <a:ln w="12700" cap="flat">
                <a:solidFill>
                  <a:srgbClr val="FFFFFF"/>
                </a:solidFill>
                <a:prstDash val="solid"/>
                <a:miter lim="800000"/>
              </a:ln>
              <a:effectLst/>
            </p:spPr>
            <p:txBody>
              <a:bodyPr wrap="square" lIns="45719" tIns="45719" rIns="45719" bIns="45719" numCol="1" anchor="ctr">
                <a:noAutofit/>
              </a:bodyPr>
              <a:lstStyle/>
              <a:p>
                <a:pPr algn="ctr">
                  <a:defRPr sz="1911">
                    <a:solidFill>
                      <a:srgbClr val="FFFFFF"/>
                    </a:solidFill>
                  </a:defRPr>
                </a:pPr>
              </a:p>
            </p:txBody>
          </p:sp>
          <p:sp>
            <p:nvSpPr>
              <p:cNvPr id="228" name="Shape 228"/>
              <p:cNvSpPr/>
              <p:nvPr/>
            </p:nvSpPr>
            <p:spPr>
              <a:xfrm>
                <a:off x="-52462" y="-168977"/>
                <a:ext cx="2827245" cy="267139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lgn="ctr">
                  <a:defRPr sz="1911">
                    <a:solidFill>
                      <a:srgbClr val="FFFFFF"/>
                    </a:solidFill>
                    <a:latin typeface="Calibri Light"/>
                    <a:ea typeface="Calibri Light"/>
                    <a:cs typeface="Calibri Light"/>
                    <a:sym typeface="Calibri Light"/>
                  </a:defRPr>
                </a:lvl1pPr>
              </a:lstStyle>
              <a:p>
                <a:pPr/>
                <a:r>
                  <a:t> When a user sees a book , she can click add to my library and may need to play</a:t>
                </a:r>
              </a:p>
            </p:txBody>
          </p:sp>
        </p:grpSp>
        <p:sp>
          <p:nvSpPr>
            <p:cNvPr id="230" name="Shape 230"/>
            <p:cNvSpPr/>
            <p:nvPr/>
          </p:nvSpPr>
          <p:spPr>
            <a:xfrm rot="10800000">
              <a:off x="11394149" y="4114211"/>
              <a:ext cx="654042" cy="726713"/>
            </a:xfrm>
            <a:prstGeom prst="rightArrow">
              <a:avLst>
                <a:gd name="adj1" fmla="val 70000"/>
                <a:gd name="adj2" fmla="val 50000"/>
              </a:avLst>
            </a:prstGeom>
            <a:solidFill>
              <a:srgbClr val="AEBADE"/>
            </a:solidFill>
            <a:ln w="12700" cap="flat">
              <a:noFill/>
              <a:miter lim="400000"/>
            </a:ln>
            <a:effectLst/>
          </p:spPr>
          <p:txBody>
            <a:bodyPr wrap="square" lIns="45719" tIns="45719" rIns="45719" bIns="45719" numCol="1" anchor="ctr">
              <a:noAutofit/>
            </a:bodyPr>
            <a:lstStyle/>
            <a:p>
              <a:pPr/>
            </a:p>
          </p:txBody>
        </p:sp>
        <p:grpSp>
          <p:nvGrpSpPr>
            <p:cNvPr id="233" name="Group 233"/>
            <p:cNvGrpSpPr/>
            <p:nvPr/>
          </p:nvGrpSpPr>
          <p:grpSpPr>
            <a:xfrm>
              <a:off x="8204818" y="2718714"/>
              <a:ext cx="2930294" cy="3517707"/>
              <a:chOff x="0" y="0"/>
              <a:chExt cx="2930292" cy="3517705"/>
            </a:xfrm>
          </p:grpSpPr>
          <p:sp>
            <p:nvSpPr>
              <p:cNvPr id="231" name="Shape 231"/>
              <p:cNvSpPr/>
              <p:nvPr/>
            </p:nvSpPr>
            <p:spPr>
              <a:xfrm>
                <a:off x="0" y="879765"/>
                <a:ext cx="2930293" cy="1758176"/>
              </a:xfrm>
              <a:prstGeom prst="roundRect">
                <a:avLst>
                  <a:gd name="adj" fmla="val 10000"/>
                </a:avLst>
              </a:prstGeom>
              <a:solidFill>
                <a:schemeClr val="accent1"/>
              </a:solidFill>
              <a:ln w="12700" cap="flat">
                <a:solidFill>
                  <a:srgbClr val="FFFFFF"/>
                </a:solidFill>
                <a:prstDash val="solid"/>
                <a:miter lim="800000"/>
              </a:ln>
              <a:effectLst/>
            </p:spPr>
            <p:txBody>
              <a:bodyPr wrap="square" lIns="45719" tIns="45719" rIns="45719" bIns="45719" numCol="1" anchor="ctr">
                <a:noAutofit/>
              </a:bodyPr>
              <a:lstStyle/>
              <a:p>
                <a:pPr algn="ctr">
                  <a:defRPr sz="1911">
                    <a:solidFill>
                      <a:srgbClr val="FFFFFF"/>
                    </a:solidFill>
                  </a:defRPr>
                </a:pPr>
              </a:p>
            </p:txBody>
          </p:sp>
          <p:sp>
            <p:nvSpPr>
              <p:cNvPr id="232" name="Shape 232"/>
              <p:cNvSpPr/>
              <p:nvPr/>
            </p:nvSpPr>
            <p:spPr>
              <a:xfrm>
                <a:off x="51524" y="0"/>
                <a:ext cx="2827245" cy="35177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lgn="ctr">
                  <a:defRPr sz="1911">
                    <a:solidFill>
                      <a:srgbClr val="FFFFFF"/>
                    </a:solidFill>
                    <a:latin typeface="Calibri Light"/>
                    <a:ea typeface="Calibri Light"/>
                    <a:cs typeface="Calibri Light"/>
                    <a:sym typeface="Calibri Light"/>
                  </a:defRPr>
                </a:lvl1pPr>
              </a:lstStyle>
              <a:p>
                <a:pPr/>
                <a:r>
                  <a:t> Immediately the same actions as described from the lounge kicks in, the user is asked if she wants to read privately</a:t>
                </a:r>
              </a:p>
            </p:txBody>
          </p:sp>
        </p:grpSp>
        <p:sp>
          <p:nvSpPr>
            <p:cNvPr id="234" name="Shape 234"/>
            <p:cNvSpPr/>
            <p:nvPr/>
          </p:nvSpPr>
          <p:spPr>
            <a:xfrm rot="10800000">
              <a:off x="7291740" y="4114211"/>
              <a:ext cx="654042" cy="726713"/>
            </a:xfrm>
            <a:prstGeom prst="rightArrow">
              <a:avLst>
                <a:gd name="adj1" fmla="val 70000"/>
                <a:gd name="adj2" fmla="val 50000"/>
              </a:avLst>
            </a:prstGeom>
            <a:solidFill>
              <a:srgbClr val="AEBADE"/>
            </a:solidFill>
            <a:ln w="12700" cap="flat">
              <a:noFill/>
              <a:miter lim="400000"/>
            </a:ln>
            <a:effectLst/>
          </p:spPr>
          <p:txBody>
            <a:bodyPr wrap="square" lIns="45719" tIns="45719" rIns="45719" bIns="45719" numCol="1" anchor="ctr">
              <a:noAutofit/>
            </a:bodyPr>
            <a:lstStyle/>
            <a:p>
              <a:pPr/>
            </a:p>
          </p:txBody>
        </p:sp>
        <p:grpSp>
          <p:nvGrpSpPr>
            <p:cNvPr id="237" name="Group 237"/>
            <p:cNvGrpSpPr/>
            <p:nvPr/>
          </p:nvGrpSpPr>
          <p:grpSpPr>
            <a:xfrm>
              <a:off x="4102409" y="2760653"/>
              <a:ext cx="2930294" cy="3533157"/>
              <a:chOff x="0" y="-592793"/>
              <a:chExt cx="2930292" cy="3533155"/>
            </a:xfrm>
          </p:grpSpPr>
          <p:sp>
            <p:nvSpPr>
              <p:cNvPr id="235" name="Shape 235"/>
              <p:cNvSpPr/>
              <p:nvPr/>
            </p:nvSpPr>
            <p:spPr>
              <a:xfrm>
                <a:off x="0" y="245032"/>
                <a:ext cx="2930293" cy="1758177"/>
              </a:xfrm>
              <a:prstGeom prst="roundRect">
                <a:avLst>
                  <a:gd name="adj" fmla="val 10000"/>
                </a:avLst>
              </a:prstGeom>
              <a:solidFill>
                <a:schemeClr val="accent1"/>
              </a:solidFill>
              <a:ln w="12700" cap="flat">
                <a:solidFill>
                  <a:srgbClr val="FFFFFF"/>
                </a:solidFill>
                <a:prstDash val="solid"/>
                <a:miter lim="800000"/>
              </a:ln>
              <a:effectLst/>
            </p:spPr>
            <p:txBody>
              <a:bodyPr wrap="square" lIns="45719" tIns="45719" rIns="45719" bIns="45719" numCol="1" anchor="ctr">
                <a:noAutofit/>
              </a:bodyPr>
              <a:lstStyle/>
              <a:p>
                <a:pPr algn="ctr">
                  <a:defRPr sz="1911">
                    <a:solidFill>
                      <a:srgbClr val="FFFFFF"/>
                    </a:solidFill>
                  </a:defRPr>
                </a:pPr>
              </a:p>
            </p:txBody>
          </p:sp>
          <p:sp>
            <p:nvSpPr>
              <p:cNvPr id="236" name="Shape 236"/>
              <p:cNvSpPr/>
              <p:nvPr/>
            </p:nvSpPr>
            <p:spPr>
              <a:xfrm>
                <a:off x="51524" y="-592794"/>
                <a:ext cx="2827245" cy="353315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lgn="ctr">
                  <a:defRPr sz="1911">
                    <a:solidFill>
                      <a:srgbClr val="FFFFFF"/>
                    </a:solidFill>
                    <a:latin typeface="Calibri Light"/>
                    <a:ea typeface="Calibri Light"/>
                    <a:cs typeface="Calibri Light"/>
                    <a:sym typeface="Calibri Light"/>
                  </a:defRPr>
                </a:lvl1pPr>
              </a:lstStyle>
              <a:p>
                <a:pPr/>
                <a:r>
                  <a:t> An option also displays which lounges the user can join to read the book </a:t>
                </a:r>
              </a:p>
            </p:txBody>
          </p:sp>
        </p:grpSp>
        <p:sp>
          <p:nvSpPr>
            <p:cNvPr id="238" name="Shape 238"/>
            <p:cNvSpPr/>
            <p:nvPr/>
          </p:nvSpPr>
          <p:spPr>
            <a:xfrm rot="10800000">
              <a:off x="3189330" y="4114211"/>
              <a:ext cx="654042" cy="726713"/>
            </a:xfrm>
            <a:prstGeom prst="rightArrow">
              <a:avLst>
                <a:gd name="adj1" fmla="val 70000"/>
                <a:gd name="adj2" fmla="val 50000"/>
              </a:avLst>
            </a:prstGeom>
            <a:solidFill>
              <a:srgbClr val="AEBADE"/>
            </a:solidFill>
            <a:ln w="12700" cap="flat">
              <a:noFill/>
              <a:miter lim="400000"/>
            </a:ln>
            <a:effectLst/>
          </p:spPr>
          <p:txBody>
            <a:bodyPr wrap="square" lIns="45719" tIns="45719" rIns="45719" bIns="45719" numCol="1" anchor="ctr">
              <a:noAutofit/>
            </a:bodyPr>
            <a:lstStyle/>
            <a:p>
              <a:pPr/>
            </a:p>
          </p:txBody>
        </p:sp>
        <p:grpSp>
          <p:nvGrpSpPr>
            <p:cNvPr id="241" name="Group 241"/>
            <p:cNvGrpSpPr/>
            <p:nvPr/>
          </p:nvGrpSpPr>
          <p:grpSpPr>
            <a:xfrm>
              <a:off x="-352800" y="2185139"/>
              <a:ext cx="3635893" cy="3839705"/>
              <a:chOff x="0" y="0"/>
              <a:chExt cx="3635892" cy="3839703"/>
            </a:xfrm>
          </p:grpSpPr>
          <p:sp>
            <p:nvSpPr>
              <p:cNvPr id="239" name="Shape 239"/>
              <p:cNvSpPr/>
              <p:nvPr/>
            </p:nvSpPr>
            <p:spPr>
              <a:xfrm>
                <a:off x="0" y="829084"/>
                <a:ext cx="3635893" cy="2181536"/>
              </a:xfrm>
              <a:prstGeom prst="roundRect">
                <a:avLst>
                  <a:gd name="adj" fmla="val 10000"/>
                </a:avLst>
              </a:prstGeom>
              <a:solidFill>
                <a:schemeClr val="accent1"/>
              </a:solidFill>
              <a:ln w="12700" cap="flat">
                <a:solidFill>
                  <a:srgbClr val="FFFFFF"/>
                </a:solidFill>
                <a:prstDash val="solid"/>
                <a:miter lim="800000"/>
              </a:ln>
              <a:effectLst/>
            </p:spPr>
            <p:txBody>
              <a:bodyPr wrap="square" lIns="45719" tIns="45719" rIns="45719" bIns="45719" numCol="1" anchor="ctr">
                <a:noAutofit/>
              </a:bodyPr>
              <a:lstStyle/>
              <a:p>
                <a:pPr algn="ctr">
                  <a:defRPr sz="1911">
                    <a:solidFill>
                      <a:srgbClr val="FFFFFF"/>
                    </a:solidFill>
                  </a:defRPr>
                </a:pPr>
              </a:p>
            </p:txBody>
          </p:sp>
          <p:sp>
            <p:nvSpPr>
              <p:cNvPr id="240" name="Shape 240"/>
              <p:cNvSpPr/>
              <p:nvPr/>
            </p:nvSpPr>
            <p:spPr>
              <a:xfrm>
                <a:off x="63931" y="0"/>
                <a:ext cx="3508031" cy="383970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lgn="ctr">
                  <a:defRPr sz="1911">
                    <a:solidFill>
                      <a:srgbClr val="FFFFFF"/>
                    </a:solidFill>
                    <a:latin typeface="Calibri Light"/>
                    <a:ea typeface="Calibri Light"/>
                    <a:cs typeface="Calibri Light"/>
                    <a:sym typeface="Calibri Light"/>
                  </a:defRPr>
                </a:lvl1pPr>
              </a:lstStyle>
              <a:p>
                <a:pPr/>
                <a:r>
                  <a:t> User can select a lounge to join and automatically the user is taken to the selected lounge </a:t>
                </a:r>
              </a:p>
            </p:txBody>
          </p:sp>
        </p:grpSp>
        <p:sp>
          <p:nvSpPr>
            <p:cNvPr id="242" name="Shape 242"/>
            <p:cNvSpPr/>
            <p:nvPr/>
          </p:nvSpPr>
          <p:spPr>
            <a:xfrm rot="5400000">
              <a:off x="1138125" y="5579357"/>
              <a:ext cx="654042" cy="726714"/>
            </a:xfrm>
            <a:prstGeom prst="rightArrow">
              <a:avLst>
                <a:gd name="adj1" fmla="val 70000"/>
                <a:gd name="adj2" fmla="val 50000"/>
              </a:avLst>
            </a:prstGeom>
            <a:solidFill>
              <a:srgbClr val="AEBADE"/>
            </a:solidFill>
            <a:ln w="12700" cap="flat">
              <a:noFill/>
              <a:miter lim="400000"/>
            </a:ln>
            <a:effectLst/>
          </p:spPr>
          <p:txBody>
            <a:bodyPr wrap="square" lIns="45719" tIns="45719" rIns="45719" bIns="45719" numCol="1" anchor="ctr">
              <a:noAutofit/>
            </a:bodyPr>
            <a:lstStyle/>
            <a:p>
              <a:pPr/>
            </a:p>
          </p:txBody>
        </p:sp>
        <p:grpSp>
          <p:nvGrpSpPr>
            <p:cNvPr id="245" name="Group 245"/>
            <p:cNvGrpSpPr/>
            <p:nvPr/>
          </p:nvGrpSpPr>
          <p:grpSpPr>
            <a:xfrm>
              <a:off x="-1" y="6528772"/>
              <a:ext cx="2930294" cy="1758176"/>
              <a:chOff x="0" y="0"/>
              <a:chExt cx="2930292" cy="1758175"/>
            </a:xfrm>
          </p:grpSpPr>
          <p:sp>
            <p:nvSpPr>
              <p:cNvPr id="243" name="Shape 243"/>
              <p:cNvSpPr/>
              <p:nvPr/>
            </p:nvSpPr>
            <p:spPr>
              <a:xfrm>
                <a:off x="0" y="0"/>
                <a:ext cx="2930293" cy="1758176"/>
              </a:xfrm>
              <a:prstGeom prst="roundRect">
                <a:avLst>
                  <a:gd name="adj" fmla="val 10000"/>
                </a:avLst>
              </a:prstGeom>
              <a:solidFill>
                <a:schemeClr val="accent1"/>
              </a:solidFill>
              <a:ln w="12700" cap="flat">
                <a:solidFill>
                  <a:srgbClr val="FFFFFF"/>
                </a:solidFill>
                <a:prstDash val="solid"/>
                <a:miter lim="800000"/>
              </a:ln>
              <a:effectLst/>
            </p:spPr>
            <p:txBody>
              <a:bodyPr wrap="square" lIns="45719" tIns="45719" rIns="45719" bIns="45719" numCol="1" anchor="ctr">
                <a:noAutofit/>
              </a:bodyPr>
              <a:lstStyle/>
              <a:p>
                <a:pPr algn="ctr">
                  <a:defRPr sz="1911">
                    <a:solidFill>
                      <a:srgbClr val="FFFFFF"/>
                    </a:solidFill>
                  </a:defRPr>
                </a:pPr>
              </a:p>
            </p:txBody>
          </p:sp>
          <p:sp>
            <p:nvSpPr>
              <p:cNvPr id="244" name="Shape 244"/>
              <p:cNvSpPr/>
              <p:nvPr/>
            </p:nvSpPr>
            <p:spPr>
              <a:xfrm>
                <a:off x="51524" y="178122"/>
                <a:ext cx="2827245" cy="14019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lgn="ctr">
                  <a:defRPr sz="1911">
                    <a:solidFill>
                      <a:srgbClr val="FFFFFF"/>
                    </a:solidFill>
                    <a:latin typeface="Calibri Light"/>
                    <a:ea typeface="Calibri Light"/>
                    <a:cs typeface="Calibri Light"/>
                    <a:sym typeface="Calibri Light"/>
                  </a:defRPr>
                </a:lvl1pPr>
              </a:lstStyle>
              <a:p>
                <a:pPr/>
                <a:r>
                  <a:t>In the user's MY list it logs all reading activities</a:t>
                </a:r>
              </a:p>
            </p:txBody>
          </p:sp>
        </p:grpSp>
        <p:sp>
          <p:nvSpPr>
            <p:cNvPr id="246" name="Shape 246"/>
            <p:cNvSpPr/>
            <p:nvPr/>
          </p:nvSpPr>
          <p:spPr>
            <a:xfrm>
              <a:off x="3189330" y="7044503"/>
              <a:ext cx="654042" cy="726714"/>
            </a:xfrm>
            <a:prstGeom prst="rightArrow">
              <a:avLst>
                <a:gd name="adj1" fmla="val 70000"/>
                <a:gd name="adj2" fmla="val 50000"/>
              </a:avLst>
            </a:prstGeom>
            <a:solidFill>
              <a:srgbClr val="AEBADE"/>
            </a:solidFill>
            <a:ln w="12700" cap="flat">
              <a:noFill/>
              <a:miter lim="400000"/>
            </a:ln>
            <a:effectLst/>
          </p:spPr>
          <p:txBody>
            <a:bodyPr wrap="square" lIns="45719" tIns="45719" rIns="45719" bIns="45719" numCol="1" anchor="ctr">
              <a:noAutofit/>
            </a:bodyPr>
            <a:lstStyle/>
            <a:p>
              <a:pPr/>
            </a:p>
          </p:txBody>
        </p:sp>
        <p:grpSp>
          <p:nvGrpSpPr>
            <p:cNvPr id="249" name="Group 249"/>
            <p:cNvGrpSpPr/>
            <p:nvPr/>
          </p:nvGrpSpPr>
          <p:grpSpPr>
            <a:xfrm>
              <a:off x="4102409" y="5225852"/>
              <a:ext cx="2930294" cy="4364017"/>
              <a:chOff x="0" y="0"/>
              <a:chExt cx="2930292" cy="4364015"/>
            </a:xfrm>
          </p:grpSpPr>
          <p:sp>
            <p:nvSpPr>
              <p:cNvPr id="247" name="Shape 247"/>
              <p:cNvSpPr/>
              <p:nvPr/>
            </p:nvSpPr>
            <p:spPr>
              <a:xfrm>
                <a:off x="0" y="1302920"/>
                <a:ext cx="2930293" cy="1758176"/>
              </a:xfrm>
              <a:prstGeom prst="roundRect">
                <a:avLst>
                  <a:gd name="adj" fmla="val 10000"/>
                </a:avLst>
              </a:prstGeom>
              <a:solidFill>
                <a:schemeClr val="accent1"/>
              </a:solidFill>
              <a:ln w="12700" cap="flat">
                <a:solidFill>
                  <a:srgbClr val="FFFFFF"/>
                </a:solidFill>
                <a:prstDash val="solid"/>
                <a:miter lim="800000"/>
              </a:ln>
              <a:effectLst/>
            </p:spPr>
            <p:txBody>
              <a:bodyPr wrap="square" lIns="45719" tIns="45719" rIns="45719" bIns="45719" numCol="1" anchor="ctr">
                <a:noAutofit/>
              </a:bodyPr>
              <a:lstStyle/>
              <a:p>
                <a:pPr algn="ctr">
                  <a:defRPr sz="1911">
                    <a:solidFill>
                      <a:srgbClr val="FFFFFF"/>
                    </a:solidFill>
                  </a:defRPr>
                </a:pPr>
              </a:p>
            </p:txBody>
          </p:sp>
          <p:sp>
            <p:nvSpPr>
              <p:cNvPr id="248" name="Shape 248"/>
              <p:cNvSpPr/>
              <p:nvPr/>
            </p:nvSpPr>
            <p:spPr>
              <a:xfrm>
                <a:off x="51524" y="0"/>
                <a:ext cx="2827245" cy="436401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lgn="ctr">
                  <a:defRPr sz="1911">
                    <a:solidFill>
                      <a:srgbClr val="FFFFFF"/>
                    </a:solidFill>
                    <a:latin typeface="Calibri Light"/>
                    <a:ea typeface="Calibri Light"/>
                    <a:cs typeface="Calibri Light"/>
                    <a:sym typeface="Calibri Light"/>
                  </a:defRPr>
                </a:lvl1pPr>
              </a:lstStyle>
              <a:p>
                <a:pPr/>
                <a:r>
                  <a:t>for blogs and news we should make this disappear -  news everyday it clears the list, blogs removed manually by the user and books stay</a:t>
                </a:r>
              </a:p>
            </p:txBody>
          </p:sp>
        </p:grpSp>
      </p:grpSp>
      <p:sp>
        <p:nvSpPr>
          <p:cNvPr id="251" name="Shape 251"/>
          <p:cNvSpPr/>
          <p:nvPr/>
        </p:nvSpPr>
        <p:spPr>
          <a:xfrm>
            <a:off x="4540703" y="458561"/>
            <a:ext cx="3450772" cy="447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400"/>
            </a:lvl1pPr>
          </a:lstStyle>
          <a:p>
            <a:pPr/>
            <a:r>
              <a:t>Library User Journey</a:t>
            </a:r>
          </a:p>
        </p:txBody>
      </p:sp>
    </p:spTree>
  </p:cSld>
  <p:clrMapOvr>
    <a:masterClrMapping/>
  </p:clrMapOvr>
  <p:transition xmlns:p14="http://schemas.microsoft.com/office/powerpoint/2010/main" spd="med" advClick="1" p14:dur="1000"/>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