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" initials="O" lastIdx="1" clrIdx="0">
    <p:extLst>
      <p:ext uri="{19B8F6BF-5375-455C-9EA6-DF929625EA0E}">
        <p15:presenceInfo xmlns:p15="http://schemas.microsoft.com/office/powerpoint/2012/main" userId="Oliv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7" d="100"/>
          <a:sy n="47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DA0BD-02AA-4040-B0D7-0ABFC3B6A77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8B9D-D38B-4029-856F-983ECD10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7808" y="1828801"/>
            <a:ext cx="1791730" cy="12233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21080" y="1828801"/>
            <a:ext cx="1775253" cy="12233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95703" y="1821938"/>
            <a:ext cx="1746420" cy="12233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Junior High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57361" y="1821938"/>
            <a:ext cx="1643447" cy="12233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High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2789538" y="2440460"/>
            <a:ext cx="1231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168" y="2440460"/>
            <a:ext cx="1380867" cy="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>
            <a:off x="8942123" y="2433597"/>
            <a:ext cx="1115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6325" y="2071128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9072" y="2075938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1500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95467" y="2064265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2500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06558" y="4042714"/>
            <a:ext cx="1791730" cy="1223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021080" y="4035850"/>
            <a:ext cx="1775253" cy="12233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096900" y="4035850"/>
            <a:ext cx="1746420" cy="12233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124312" y="4035850"/>
            <a:ext cx="1643447" cy="12233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 flipV="1">
            <a:off x="2798288" y="4647509"/>
            <a:ext cx="1222792" cy="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28" idx="1"/>
          </p:cNvCxnSpPr>
          <p:nvPr/>
        </p:nvCxnSpPr>
        <p:spPr>
          <a:xfrm>
            <a:off x="5796333" y="4647509"/>
            <a:ext cx="1300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>
            <a:off x="8843320" y="4647509"/>
            <a:ext cx="1280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86325" y="4278177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25000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77980" y="4285042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60000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019393" y="4264451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Awarded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54" y="4285042"/>
            <a:ext cx="92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10000</a:t>
            </a:r>
            <a:endParaRPr lang="en-US" dirty="0"/>
          </a:p>
        </p:txBody>
      </p:sp>
      <p:cxnSp>
        <p:nvCxnSpPr>
          <p:cNvPr id="50" name="Straight Arrow Connector 49"/>
          <p:cNvCxnSpPr>
            <a:endCxn id="26" idx="1"/>
          </p:cNvCxnSpPr>
          <p:nvPr/>
        </p:nvCxnSpPr>
        <p:spPr>
          <a:xfrm>
            <a:off x="197708" y="4654374"/>
            <a:ext cx="80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46301" y="234224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SPELLRITE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75561" y="619240"/>
            <a:ext cx="643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ultimate game to become a Professor in spelling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nglish words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by paying your own fees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07410" y="2682787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5676" y="2675924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709580" y="2577780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99678" y="4884344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1250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0563990" y="2590138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2</a:t>
            </a:r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95676" y="4878852"/>
            <a:ext cx="10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1500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flipH="1">
            <a:off x="1858028" y="2448916"/>
            <a:ext cx="9532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vie" panose="04040805050809020602" pitchFamily="82" charset="0"/>
              </a:rPr>
              <a:t>SpellRite</a:t>
            </a:r>
            <a:endParaRPr lang="en-US" sz="8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312" y="247435"/>
            <a:ext cx="11916427" cy="14949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Enter Username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312" y="2292263"/>
            <a:ext cx="11916427" cy="14949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Choose Gender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312" y="4266804"/>
            <a:ext cx="11916427" cy="14949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PLAY!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5302" y="112488"/>
            <a:ext cx="5395428" cy="66330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0476" y="617838"/>
            <a:ext cx="3921388" cy="1940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9596105" y="617838"/>
            <a:ext cx="833000" cy="827903"/>
          </a:xfrm>
          <a:prstGeom prst="smileyFac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7">
            <a:hlinkClick r:id="" action="ppaction://hlinkshowjump?jump=nextslide" highlightClick="1"/>
          </p:cNvPr>
          <p:cNvSpPr/>
          <p:nvPr/>
        </p:nvSpPr>
        <p:spPr>
          <a:xfrm>
            <a:off x="9836521" y="1476974"/>
            <a:ext cx="352168" cy="345990"/>
          </a:xfrm>
          <a:prstGeom prst="actionButtonForwardNex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96105" y="1854198"/>
            <a:ext cx="83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₵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686234" y="2187148"/>
            <a:ext cx="742871" cy="3459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474044" y="2038864"/>
            <a:ext cx="407773" cy="3459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24974" y="2038864"/>
            <a:ext cx="407773" cy="3459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11378" y="2027193"/>
            <a:ext cx="407773" cy="3459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329634" y="2038864"/>
            <a:ext cx="407773" cy="345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979853" y="2038864"/>
            <a:ext cx="407773" cy="3459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618500" y="2027193"/>
            <a:ext cx="407773" cy="3459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65302" y="4917990"/>
            <a:ext cx="5395428" cy="1827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350476" y="5016848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824157" y="5020964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50599" y="5016845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777376" y="5016850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225478" y="5016847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764006" y="5016847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220810" y="5016846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703785" y="5016845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358619" y="5544757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832300" y="5548873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05981" y="5544756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785519" y="5544759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233621" y="5544756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7772149" y="5544756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228953" y="5544755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8711928" y="5544754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168732" y="5532399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58619" y="6030096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832300" y="6034212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05981" y="6030095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785519" y="6030098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233621" y="6030095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772149" y="6030095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228953" y="6030094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711928" y="6030093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168732" y="6017738"/>
            <a:ext cx="333632" cy="2965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186760" y="5004491"/>
            <a:ext cx="1281205" cy="3089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87924" y="15411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Junior High School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71849" y="1037968"/>
            <a:ext cx="4386648" cy="3880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501202" y="1107415"/>
            <a:ext cx="15509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elp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957" y="1668845"/>
            <a:ext cx="3222158" cy="518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first 2 characters for 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 smtClean="0"/>
              <a:t>5»»»0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76957" y="2437018"/>
            <a:ext cx="3222158" cy="518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2 middle characters for 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54094" y="3215496"/>
            <a:ext cx="3222158" cy="518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last 2 characters for 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54094" y="3960326"/>
            <a:ext cx="3222158" cy="5189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full characters  for </a:t>
            </a:r>
            <a:r>
              <a:rPr lang="en-US" dirty="0">
                <a:latin typeface="Calibri" panose="020F0502020204030204" pitchFamily="34" charset="0"/>
              </a:rPr>
              <a:t>₵ </a:t>
            </a:r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121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</dc:creator>
  <cp:lastModifiedBy>Hp</cp:lastModifiedBy>
  <cp:revision>22</cp:revision>
  <dcterms:created xsi:type="dcterms:W3CDTF">2019-03-12T21:20:56Z</dcterms:created>
  <dcterms:modified xsi:type="dcterms:W3CDTF">2019-05-06T19:08:59Z</dcterms:modified>
</cp:coreProperties>
</file>