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63" r:id="rId1"/>
  </p:sldMasterIdLst>
  <p:notesMasterIdLst>
    <p:notesMasterId r:id="rId14"/>
  </p:notesMasterIdLst>
  <p:handoutMasterIdLst>
    <p:handoutMasterId r:id="rId15"/>
  </p:handoutMasterIdLst>
  <p:sldIdLst>
    <p:sldId id="269" r:id="rId2"/>
    <p:sldId id="271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  <p:sldId id="288" r:id="rId12"/>
    <p:sldId id="267" r:id="rId13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D28A"/>
    <a:srgbClr val="E7A723"/>
    <a:srgbClr val="EAB242"/>
    <a:srgbClr val="EDBA55"/>
    <a:srgbClr val="0000FF"/>
    <a:srgbClr val="000000"/>
    <a:srgbClr val="FF9900"/>
    <a:srgbClr val="FF0066"/>
    <a:srgbClr val="FF0000"/>
    <a:srgbClr val="6E14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C4AACF-A306-4E9F-B80A-30BB4A8FB4FA}" v="2" dt="2024-09-02T06:41:15.763"/>
  </p1510:revLst>
</p1510:revInfo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16DA210-FB5B-4158-B5E0-FEB733F419BA}" styleName="淺色樣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CAF9ED-07DC-4A11-8D7F-57B35C25682E}" styleName="中等深淺樣式 1 - 輔色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793D81CF-94F2-401A-BA57-92F5A7B2D0C5}" styleName="中等深淺樣式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940675A-B579-460E-94D1-54222C63F5DA}" styleName="無樣式、表格格線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E3FDE45-AF77-4B5C-9715-49D594BDF05E}" styleName="淺色樣式 1 - 輔色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FABFCF23-3B69-468F-B69F-88F6DE6A72F2}" styleName="中等深淺樣式 1 - 輔色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B4B98B0-60AC-42C2-AFA5-B58CD77FA1E5}" styleName="淺色樣式 1 - 輔色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淺色樣式 1 - 輔色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EB344D84-9AFB-497E-A393-DC336BA19D2E}" styleName="中等深淺樣式 3 - 輔色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9C7853C-536D-4A76-A0AE-DD22124D55A5}" styleName="佈景主題樣式 1 - 輔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C083E6E3-FA7D-4D7B-A595-EF9225AFEA82}" styleName="淺色樣式 1 - 輔色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06799F8-075E-4A3A-A7F6-7FBC6576F1A4}" styleName="佈景主題樣式 2 - 輔色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B301B821-A1FF-4177-AEE7-76D212191A09}" styleName="中等深淺樣式 1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ED083AE6-46FA-4A59-8FB0-9F97EB10719F}" styleName="淺色樣式 3 - 輔色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5" autoAdjust="0"/>
    <p:restoredTop sz="86876" autoAdjust="0"/>
  </p:normalViewPr>
  <p:slideViewPr>
    <p:cSldViewPr>
      <p:cViewPr varScale="1">
        <p:scale>
          <a:sx n="114" d="100"/>
          <a:sy n="114" d="100"/>
        </p:scale>
        <p:origin x="168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8" d="100"/>
          <a:sy n="78" d="100"/>
        </p:scale>
        <p:origin x="3984" y="114"/>
      </p:cViewPr>
      <p:guideLst>
        <p:guide orient="horz" pos="3224"/>
        <p:guide pos="223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彥銘 陳" userId="6a55cd18de3ebae2" providerId="LiveId" clId="{47C4AACF-A306-4E9F-B80A-30BB4A8FB4FA}"/>
    <pc:docChg chg="modMainMaster">
      <pc:chgData name="彥銘 陳" userId="6a55cd18de3ebae2" providerId="LiveId" clId="{47C4AACF-A306-4E9F-B80A-30BB4A8FB4FA}" dt="2024-09-02T06:41:01.155" v="2" actId="20577"/>
      <pc:docMkLst>
        <pc:docMk/>
      </pc:docMkLst>
      <pc:sldMasterChg chg="modSp mod">
        <pc:chgData name="彥銘 陳" userId="6a55cd18de3ebae2" providerId="LiveId" clId="{47C4AACF-A306-4E9F-B80A-30BB4A8FB4FA}" dt="2024-09-02T06:41:01.155" v="2" actId="20577"/>
        <pc:sldMasterMkLst>
          <pc:docMk/>
          <pc:sldMasterMk cId="0" sldId="2147483663"/>
        </pc:sldMasterMkLst>
        <pc:spChg chg="mod">
          <ac:chgData name="彥銘 陳" userId="6a55cd18de3ebae2" providerId="LiveId" clId="{47C4AACF-A306-4E9F-B80A-30BB4A8FB4FA}" dt="2024-09-02T06:41:01.155" v="2" actId="20577"/>
          <ac:spMkLst>
            <pc:docMk/>
            <pc:sldMasterMk cId="0" sldId="2147483663"/>
            <ac:spMk id="2" creationId="{00000000-0000-0000-0000-000000000000}"/>
          </ac:spMkLst>
        </pc:sp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4022725" y="0"/>
            <a:ext cx="3074988" cy="512763"/>
          </a:xfrm>
          <a:prstGeom prst="rect">
            <a:avLst/>
          </a:prstGeom>
        </p:spPr>
        <p:txBody>
          <a:bodyPr vert="horz" lIns="94744" tIns="47373" rIns="94744" bIns="47373" rtlCol="0"/>
          <a:lstStyle>
            <a:lvl1pPr algn="r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fld id="{3438F117-224A-4842-98A5-52F924AD0D97}" type="datetimeFigureOut">
              <a:rPr lang="zh-TW" altLang="en-US"/>
              <a:pPr>
                <a:defRPr/>
              </a:pPr>
              <a:t>2024/9/10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9720263"/>
            <a:ext cx="3074988" cy="512762"/>
          </a:xfrm>
          <a:prstGeom prst="rect">
            <a:avLst/>
          </a:prstGeom>
        </p:spPr>
        <p:txBody>
          <a:bodyPr vert="horz" lIns="94744" tIns="47373" rIns="94744" bIns="47373" rtlCol="0" anchor="b"/>
          <a:lstStyle>
            <a:lvl1pPr algn="l" eaLnBrk="1" hangingPunct="1">
              <a:defRPr sz="1200">
                <a:latin typeface="Arial" charset="0"/>
                <a:ea typeface="新細明體" charset="-120"/>
              </a:defRPr>
            </a:lvl1pPr>
          </a:lstStyle>
          <a:p>
            <a:pPr>
              <a:defRPr/>
            </a:pP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4022725" y="9720263"/>
            <a:ext cx="3074988" cy="512762"/>
          </a:xfrm>
          <a:prstGeom prst="rect">
            <a:avLst/>
          </a:prstGeom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8A8CBD1-309E-493B-BBAF-B4F067674426}" type="slidenum">
              <a:rPr lang="zh-TW" altLang="en-US"/>
              <a:pPr>
                <a:defRPr/>
              </a:pPr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4813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813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4988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44" tIns="47373" rIns="94744" bIns="47373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6A35080-F3DF-4EE8-9420-510CE5478FD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7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7172" name="投影片編號版面配置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C4864EC8-4BFA-4241-A559-CC05134F3E77}" type="slidenum">
              <a:rPr lang="en-US" altLang="zh-TW" smtClean="0"/>
              <a:pPr/>
              <a:t>0</a:t>
            </a:fld>
            <a:endParaRPr lang="en-US" altLang="zh-TW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投影片圖像版面配置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2531" name="備忘稿版面配置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TW" altLang="en-US">
              <a:latin typeface="Arial" panose="020B0604020202020204" pitchFamily="34" charset="0"/>
            </a:endParaRPr>
          </a:p>
        </p:txBody>
      </p:sp>
      <p:sp>
        <p:nvSpPr>
          <p:cNvPr id="22532" name="投影片編號版面配置區 1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66763" indent="-293688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81100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55763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128838" indent="-233363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860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30432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5004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957638" indent="-23336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fld id="{95622282-65D3-47A1-90AB-D1BFABC4E092}" type="slidenum">
              <a:rPr lang="en-US" altLang="zh-TW" smtClean="0"/>
              <a:pPr/>
              <a:t>11</a:t>
            </a:fld>
            <a:endParaRPr lang="en-US" altLang="zh-TW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7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101600" cmpd="thinThick">
            <a:solidFill>
              <a:srgbClr val="FF99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179388" y="1701800"/>
            <a:ext cx="8713787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sp>
        <p:nvSpPr>
          <p:cNvPr id="11" name="Rectangle 3"/>
          <p:cNvSpPr>
            <a:spLocks noChangeArrowheads="1"/>
          </p:cNvSpPr>
          <p:nvPr/>
        </p:nvSpPr>
        <p:spPr bwMode="auto">
          <a:xfrm>
            <a:off x="1258888" y="2924175"/>
            <a:ext cx="6913562" cy="3097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zh-TW"/>
          </a:p>
        </p:txBody>
      </p:sp>
      <p:pic>
        <p:nvPicPr>
          <p:cNvPr id="19" name="圖片 30" descr="TKUICLAB02.bmp"/>
          <p:cNvPicPr>
            <a:picLocks noChangeAspect="1"/>
          </p:cNvPicPr>
          <p:nvPr userDrawn="1"/>
        </p:nvPicPr>
        <p:blipFill>
          <a:blip r:embed="rId2">
            <a:lum bright="40000" contrast="-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"/>
            <a:ext cx="31115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2107" name="Rectangle 11"/>
          <p:cNvSpPr>
            <a:spLocks noGrp="1" noChangeArrowheads="1"/>
          </p:cNvSpPr>
          <p:nvPr>
            <p:ph type="ctrTitle" sz="quarter"/>
          </p:nvPr>
        </p:nvSpPr>
        <p:spPr>
          <a:xfrm>
            <a:off x="1574086" y="1537385"/>
            <a:ext cx="5995827" cy="646331"/>
          </a:xfrm>
          <a:noFill/>
        </p:spPr>
        <p:txBody>
          <a:bodyPr/>
          <a:lstStyle>
            <a:lvl1pPr algn="ctr">
              <a:defRPr sz="36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pic>
        <p:nvPicPr>
          <p:cNvPr id="12" name="Picture 3" descr="C:\Users\iclab\Desktop\未命名-1.png">
            <a:extLst>
              <a:ext uri="{FF2B5EF4-FFF2-40B4-BE49-F238E27FC236}">
                <a16:creationId xmlns:a16="http://schemas.microsoft.com/office/drawing/2014/main" id="{44DC8269-7CC9-4BC7-A080-AFB8F7291A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943"/>
          <a:stretch>
            <a:fillRect/>
          </a:stretch>
        </p:blipFill>
        <p:spPr bwMode="auto">
          <a:xfrm>
            <a:off x="5181600" y="341313"/>
            <a:ext cx="3810000" cy="593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圖片 31">
            <a:extLst>
              <a:ext uri="{FF2B5EF4-FFF2-40B4-BE49-F238E27FC236}">
                <a16:creationId xmlns:a16="http://schemas.microsoft.com/office/drawing/2014/main" id="{FE308CEF-5EF6-4F10-B1A4-AB9A117FB9A5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2925" y="222250"/>
            <a:ext cx="758825" cy="75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1488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 marL="1143000" indent="-228600">
              <a:buFont typeface="Wingdings" panose="05000000000000000000" pitchFamily="2" charset="2"/>
              <a:buChar char="Ø"/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1">
            <a:extLst>
              <a:ext uri="{FF2B5EF4-FFF2-40B4-BE49-F238E27FC236}">
                <a16:creationId xmlns:a16="http://schemas.microsoft.com/office/drawing/2014/main" id="{D02DD66D-3472-4048-B84B-0E928D64FF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/10</a:t>
            </a:r>
            <a:endParaRPr lang="zh-TW" altLang="en-US" dirty="0"/>
          </a:p>
        </p:txBody>
      </p:sp>
      <p:sp>
        <p:nvSpPr>
          <p:cNvPr id="10" name="標題 9"/>
          <p:cNvSpPr>
            <a:spLocks noGrp="1"/>
          </p:cNvSpPr>
          <p:nvPr>
            <p:ph type="title"/>
          </p:nvPr>
        </p:nvSpPr>
        <p:spPr>
          <a:xfrm>
            <a:off x="0" y="0"/>
            <a:ext cx="4764720" cy="523220"/>
          </a:xfrm>
        </p:spPr>
        <p:txBody>
          <a:bodyPr/>
          <a:lstStyle>
            <a:lvl1pPr>
              <a:defRPr sz="2800"/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32207916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參考文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BCC0B7C1-4D56-4508-A9A2-0A53E4ADE1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8FD923AD-63C3-44BF-8DB6-93A63FF2A0C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0" y="523220"/>
            <a:ext cx="9144000" cy="6334780"/>
          </a:xfrm>
        </p:spPr>
        <p:txBody>
          <a:bodyPr/>
          <a:lstStyle>
            <a:lvl1pPr marL="457200" indent="-457200">
              <a:buClrTx/>
              <a:buFont typeface="+mj-lt"/>
              <a:buAutoNum type="arabicPeriod"/>
              <a:defRPr/>
            </a:lvl1pPr>
          </a:lstStyle>
          <a:p>
            <a:pPr lvl="0"/>
            <a:r>
              <a:rPr lang="zh-TW" altLang="en-US" dirty="0"/>
              <a:t>編輯母片文字樣式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2F80E601-67E6-4740-96C5-D13A06F6195A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-3312"/>
            <a:ext cx="1892139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參考文獻</a:t>
            </a:r>
          </a:p>
        </p:txBody>
      </p:sp>
    </p:spTree>
    <p:extLst>
      <p:ext uri="{BB962C8B-B14F-4D97-AF65-F5344CB8AC3E}">
        <p14:creationId xmlns:p14="http://schemas.microsoft.com/office/powerpoint/2010/main" val="39238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英文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610285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中英文對照表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553519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符號對照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FD31D18-EF55-495C-A174-2862873CB5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/>
              <a:t>/5</a:t>
            </a:r>
            <a:endParaRPr lang="zh-TW" altLang="en-US" dirty="0"/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8400F5C8-8A84-41BC-B9A3-420D5BFC7460}"/>
              </a:ext>
            </a:extLst>
          </p:cNvPr>
          <p:cNvSpPr txBox="1">
            <a:spLocks/>
          </p:cNvSpPr>
          <p:nvPr userDrawn="1"/>
        </p:nvSpPr>
        <p:spPr bwMode="auto">
          <a:xfrm>
            <a:off x="0" y="0"/>
            <a:ext cx="2251212" cy="52322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2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r>
              <a:rPr lang="zh-TW" altLang="en-US" kern="0" dirty="0"/>
              <a:t>符號對照表</a:t>
            </a:r>
          </a:p>
        </p:txBody>
      </p:sp>
      <p:sp>
        <p:nvSpPr>
          <p:cNvPr id="10" name="表格版面配置區 9">
            <a:extLst>
              <a:ext uri="{FF2B5EF4-FFF2-40B4-BE49-F238E27FC236}">
                <a16:creationId xmlns:a16="http://schemas.microsoft.com/office/drawing/2014/main" id="{F783D700-D90D-46EE-B2DD-D943E4734FD1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152400" y="609600"/>
            <a:ext cx="8305800" cy="6096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636203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609600"/>
            <a:ext cx="8763000" cy="593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2" name="投影片編號版面配置區 1"/>
          <p:cNvSpPr>
            <a:spLocks noGrp="1"/>
          </p:cNvSpPr>
          <p:nvPr>
            <p:ph type="sldNum" sz="quarter" idx="4"/>
          </p:nvPr>
        </p:nvSpPr>
        <p:spPr>
          <a:xfrm>
            <a:off x="8244000" y="6321312"/>
            <a:ext cx="900000" cy="54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rgbClr val="000000"/>
                </a:solidFill>
                <a:latin typeface="+mn-lt"/>
              </a:defRPr>
            </a:lvl1pPr>
          </a:lstStyle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‹#›</a:t>
            </a:fld>
            <a:r>
              <a:rPr lang="en-US" altLang="zh-TW" dirty="0"/>
              <a:t>/10</a:t>
            </a:r>
            <a:endParaRPr lang="zh-TW" altLang="en-US" dirty="0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4764720" cy="523220"/>
          </a:xfrm>
          <a:prstGeom prst="rect">
            <a:avLst/>
          </a:prstGeom>
          <a:blipFill dpi="0"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7217" r:id="rId1"/>
    <p:sldLayoutId id="2147487220" r:id="rId2"/>
    <p:sldLayoutId id="2147487221" r:id="rId3"/>
    <p:sldLayoutId id="2147487222" r:id="rId4"/>
    <p:sldLayoutId id="2147487223" r:id="rId5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800">
          <a:solidFill>
            <a:schemeClr val="tx2"/>
          </a:solidFill>
          <a:latin typeface="+mj-lt"/>
          <a:ea typeface="+mj-ea"/>
          <a:cs typeface="+mj-cs"/>
        </a:defRPr>
      </a:lvl1pPr>
      <a:lvl2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2pPr>
      <a:lvl3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3pPr>
      <a:lvl4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4pPr>
      <a:lvl5pPr algn="just" rtl="0" eaLnBrk="0" fontAlgn="base" hangingPunct="0">
        <a:spcBef>
          <a:spcPct val="0"/>
        </a:spcBef>
        <a:spcAft>
          <a:spcPct val="0"/>
        </a:spcAft>
        <a:defRPr kumimoji="1" sz="4000">
          <a:solidFill>
            <a:schemeClr val="tx2"/>
          </a:solidFill>
          <a:latin typeface="Times New Roman" pitchFamily="18" charset="0"/>
          <a:ea typeface="標楷體" pitchFamily="65" charset="-120"/>
        </a:defRPr>
      </a:lvl5pPr>
      <a:lvl6pPr marL="4572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6pPr>
      <a:lvl7pPr marL="9144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7pPr>
      <a:lvl8pPr marL="13716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8pPr>
      <a:lvl9pPr marL="1828800" algn="just" rtl="0" fontAlgn="base">
        <a:spcBef>
          <a:spcPct val="0"/>
        </a:spcBef>
        <a:spcAft>
          <a:spcPct val="0"/>
        </a:spcAft>
        <a:defRPr kumimoji="1" sz="3200">
          <a:solidFill>
            <a:schemeClr val="tx2"/>
          </a:solidFill>
          <a:latin typeface="Times New Roman" pitchFamily="18" charset="0"/>
          <a:ea typeface="標楷體" pitchFamily="65" charset="-12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2000">
          <a:solidFill>
            <a:schemeClr val="tx1"/>
          </a:solidFill>
          <a:latin typeface="+mn-lt"/>
          <a:ea typeface="+mn-ea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n"/>
        <a:defRPr kumimoji="1" sz="1800">
          <a:solidFill>
            <a:schemeClr val="tx1"/>
          </a:solidFill>
          <a:latin typeface="+mn-lt"/>
          <a:ea typeface="+mn-ea"/>
        </a:defRPr>
      </a:lvl4pPr>
      <a:lvl5pPr marL="2057400" indent="-228600" algn="just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p"/>
        <a:defRPr kumimoji="1" sz="1800">
          <a:solidFill>
            <a:schemeClr val="tx1"/>
          </a:solidFill>
          <a:latin typeface="+mn-lt"/>
          <a:ea typeface="+mn-ea"/>
        </a:defRPr>
      </a:lvl5pPr>
      <a:lvl6pPr marL="25146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just" rtl="0" fontAlgn="base">
        <a:spcBef>
          <a:spcPct val="20000"/>
        </a:spcBef>
        <a:spcAft>
          <a:spcPct val="0"/>
        </a:spcAft>
        <a:buClr>
          <a:srgbClr val="FF9900"/>
        </a:buClr>
        <a:buFont typeface="Wingdings" pitchFamily="2" charset="2"/>
        <a:buChar char="p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0FEE21-1A3E-8B52-A81D-C5FA5796F4E4}"/>
              </a:ext>
            </a:extLst>
          </p:cNvPr>
          <p:cNvSpPr txBox="1">
            <a:spLocks/>
          </p:cNvSpPr>
          <p:nvPr/>
        </p:nvSpPr>
        <p:spPr bwMode="auto">
          <a:xfrm>
            <a:off x="2959087" y="1537385"/>
            <a:ext cx="3225838" cy="6463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kern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微處理機實驗</a:t>
            </a:r>
            <a:endParaRPr lang="en-US" altLang="zh-TW" kern="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D0181663-D547-11E9-140A-8FE392A3D687}"/>
              </a:ext>
            </a:extLst>
          </p:cNvPr>
          <p:cNvSpPr txBox="1">
            <a:spLocks/>
          </p:cNvSpPr>
          <p:nvPr/>
        </p:nvSpPr>
        <p:spPr bwMode="auto">
          <a:xfrm>
            <a:off x="1551649" y="3310353"/>
            <a:ext cx="604071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36000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36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2pPr>
            <a:lvl3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3pPr>
            <a:lvl4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4pPr>
            <a:lvl5pPr algn="just" rtl="0" eaLnBrk="0" fontAlgn="base" hangingPunct="0">
              <a:spcBef>
                <a:spcPct val="0"/>
              </a:spcBef>
              <a:spcAft>
                <a:spcPct val="0"/>
              </a:spcAft>
              <a:defRPr kumimoji="1" sz="40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5pPr>
            <a:lvl6pPr marL="4572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6pPr>
            <a:lvl7pPr marL="9144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7pPr>
            <a:lvl8pPr marL="13716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8pPr>
            <a:lvl9pPr marL="1828800" algn="just" rtl="0" fontAlgn="base">
              <a:spcBef>
                <a:spcPct val="0"/>
              </a:spcBef>
              <a:spcAft>
                <a:spcPct val="0"/>
              </a:spcAft>
              <a:defRPr kumimoji="1" sz="3200">
                <a:solidFill>
                  <a:schemeClr val="tx2"/>
                </a:solidFill>
                <a:latin typeface="Times New Roman" pitchFamily="18" charset="0"/>
                <a:ea typeface="標楷體" pitchFamily="65" charset="-120"/>
              </a:defRPr>
            </a:lvl9pPr>
          </a:lstStyle>
          <a:p>
            <a:pPr>
              <a:spcBef>
                <a:spcPct val="20000"/>
              </a:spcBef>
              <a:buClr>
                <a:schemeClr val="accent1"/>
              </a:buClr>
              <a:buSzPct val="85000"/>
              <a:defRPr>
                <a:uFillTx/>
              </a:defRPr>
            </a:pPr>
            <a:r>
              <a:rPr lang="zh-TW" altLang="en-US" sz="28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實驗二：開發環境</a:t>
            </a:r>
            <a:r>
              <a:rPr lang="en-US" altLang="zh-TW" sz="2800" kern="0" dirty="0" err="1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cubeIDE</a:t>
            </a:r>
            <a:r>
              <a:rPr lang="zh-TW" altLang="en-US" sz="2800" kern="0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使用教學</a:t>
            </a:r>
            <a:endParaRPr lang="en-US" altLang="zh-TW" sz="2800" kern="0" dirty="0">
              <a:latin typeface="標楷體" pitchFamily="65" charset="-120"/>
              <a:ea typeface="標楷體" pitchFamily="65" charset="-12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3708ABA6-E5D0-CEF8-9993-95B0D03AA2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1000" y="609600"/>
            <a:ext cx="3936066" cy="5794375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接上板子</a:t>
            </a:r>
            <a:endParaRPr lang="en-US" altLang="zh-TW" dirty="0">
              <a:solidFill>
                <a:srgbClr val="FF0000"/>
              </a:solidFill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選擇調試器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/>
              <a:t>使用特定的</a:t>
            </a:r>
            <a:r>
              <a:rPr lang="en-US" altLang="zh-TW" dirty="0"/>
              <a:t>ST-Link</a:t>
            </a:r>
          </a:p>
          <a:p>
            <a:r>
              <a:rPr lang="zh-TW" altLang="en-US" dirty="0"/>
              <a:t>尋找板子</a:t>
            </a:r>
            <a:endParaRPr lang="en-US" altLang="zh-TW" dirty="0"/>
          </a:p>
          <a:p>
            <a:r>
              <a:rPr lang="zh-TW" altLang="en-US" dirty="0"/>
              <a:t>點擊</a:t>
            </a:r>
            <a:r>
              <a:rPr lang="en-US" altLang="zh-TW" dirty="0"/>
              <a:t>ok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燒入設定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F23F01-BA68-2F10-D5D1-72A867B08C64}"/>
              </a:ext>
            </a:extLst>
          </p:cNvPr>
          <p:cNvSpPr/>
          <p:nvPr/>
        </p:nvSpPr>
        <p:spPr>
          <a:xfrm>
            <a:off x="4462361" y="1164452"/>
            <a:ext cx="431056" cy="259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DD0DC-8C39-8DEA-61E2-E91795D916FE}"/>
              </a:ext>
            </a:extLst>
          </p:cNvPr>
          <p:cNvSpPr/>
          <p:nvPr/>
        </p:nvSpPr>
        <p:spPr>
          <a:xfrm>
            <a:off x="4283817" y="2302303"/>
            <a:ext cx="2591143" cy="225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65D2D8-F548-1F6A-ADE8-E6015FD56CB5}"/>
              </a:ext>
            </a:extLst>
          </p:cNvPr>
          <p:cNvSpPr/>
          <p:nvPr/>
        </p:nvSpPr>
        <p:spPr>
          <a:xfrm>
            <a:off x="7103216" y="6177391"/>
            <a:ext cx="588821" cy="22658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19FC4C-AD6D-0B0A-4640-84C940A51AA6}"/>
              </a:ext>
            </a:extLst>
          </p:cNvPr>
          <p:cNvSpPr/>
          <p:nvPr/>
        </p:nvSpPr>
        <p:spPr>
          <a:xfrm>
            <a:off x="4838440" y="832476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C61A23-DF21-20A2-15E2-12E8ADBBB8B2}"/>
              </a:ext>
            </a:extLst>
          </p:cNvPr>
          <p:cNvSpPr/>
          <p:nvPr/>
        </p:nvSpPr>
        <p:spPr>
          <a:xfrm>
            <a:off x="6819983" y="1979334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02BE31-F1D2-88D1-DFF4-23CB1E8D754B}"/>
              </a:ext>
            </a:extLst>
          </p:cNvPr>
          <p:cNvSpPr/>
          <p:nvPr/>
        </p:nvSpPr>
        <p:spPr>
          <a:xfrm>
            <a:off x="7637060" y="5859647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231B84C-41FB-D0B0-3BFA-EAD60C40E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9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219594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3649D4F1-CF82-455A-2A5D-727775D673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1257" y="2128611"/>
            <a:ext cx="6401486" cy="4181571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選擇主程式檔案 </a:t>
            </a:r>
            <a:r>
              <a:rPr lang="en-US" altLang="zh-TW" dirty="0"/>
              <a:t>Core &gt;&gt; </a:t>
            </a:r>
            <a:r>
              <a:rPr lang="en-US" altLang="zh-TW" dirty="0" err="1"/>
              <a:t>Src</a:t>
            </a:r>
            <a:r>
              <a:rPr lang="en-US" altLang="zh-TW" dirty="0"/>
              <a:t> &gt;&gt; </a:t>
            </a:r>
            <a:r>
              <a:rPr lang="en-US" altLang="zh-TW" dirty="0" err="1"/>
              <a:t>main.c</a:t>
            </a:r>
            <a:endParaRPr lang="en-US" altLang="zh-TW" dirty="0"/>
          </a:p>
          <a:p>
            <a:pPr lvl="1"/>
            <a:endParaRPr lang="en-US" altLang="zh-TW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dirty="0"/>
              <a:t>編輯程式</a:t>
            </a:r>
            <a:endParaRPr lang="en-US" altLang="zh-TW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DD0DC-8C39-8DEA-61E2-E91795D916FE}"/>
              </a:ext>
            </a:extLst>
          </p:cNvPr>
          <p:cNvSpPr/>
          <p:nvPr/>
        </p:nvSpPr>
        <p:spPr>
          <a:xfrm>
            <a:off x="2690921" y="2576731"/>
            <a:ext cx="4953000" cy="251107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65D2D8-F548-1F6A-ADE8-E6015FD56CB5}"/>
              </a:ext>
            </a:extLst>
          </p:cNvPr>
          <p:cNvSpPr/>
          <p:nvPr/>
        </p:nvSpPr>
        <p:spPr>
          <a:xfrm>
            <a:off x="1371257" y="2801807"/>
            <a:ext cx="1243464" cy="1981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19FC4C-AD6D-0B0A-4640-84C940A51AA6}"/>
              </a:ext>
            </a:extLst>
          </p:cNvPr>
          <p:cNvSpPr/>
          <p:nvPr/>
        </p:nvSpPr>
        <p:spPr>
          <a:xfrm>
            <a:off x="1032703" y="257673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C61A23-DF21-20A2-15E2-12E8ADBBB8B2}"/>
              </a:ext>
            </a:extLst>
          </p:cNvPr>
          <p:cNvSpPr/>
          <p:nvPr/>
        </p:nvSpPr>
        <p:spPr>
          <a:xfrm>
            <a:off x="7703001" y="2268407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968449D9-D66F-6216-6A05-70543D731E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10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33408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zh-TW" altLang="en-US" dirty="0"/>
              <a:t>謝 謝 指 教</a:t>
            </a:r>
          </a:p>
        </p:txBody>
      </p:sp>
      <p:pic>
        <p:nvPicPr>
          <p:cNvPr id="21507" name="圖片 6" descr="home4.bmp"/>
          <p:cNvPicPr>
            <a:picLocks noChangeAspect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7863" y="3429000"/>
            <a:ext cx="1922462" cy="305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8" name="圖片 7" descr="hum7_1.bmp"/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886200"/>
            <a:ext cx="240030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509" name="Picture 6" descr="MSLmark"/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4343400"/>
            <a:ext cx="1784350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選擇工作空間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sz="2400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登入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帳號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建立新專案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設定並生成程式碼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燒入專案</a:t>
            </a:r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燒入設定</a:t>
            </a:r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/>
              <a:t>編輯程式</a:t>
            </a:r>
            <a:endParaRPr lang="en-US" altLang="zh-TW" dirty="0"/>
          </a:p>
          <a:p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  <a:p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73994" cy="523220"/>
          </a:xfrm>
        </p:spPr>
        <p:txBody>
          <a:bodyPr/>
          <a:lstStyle/>
          <a:p>
            <a:r>
              <a:rPr lang="zh-TW" altLang="en-US" dirty="0"/>
              <a:t>大綱</a:t>
            </a: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CC5E82F6-2C72-D55A-AF26-3CFAE9EFCB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1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94687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使用預設路徑即可</a:t>
            </a:r>
            <a:endParaRPr lang="en-US" altLang="zh-TW" dirty="0"/>
          </a:p>
          <a:p>
            <a:r>
              <a:rPr lang="zh-TW" altLang="en-US" dirty="0"/>
              <a:t>點選</a:t>
            </a:r>
            <a:r>
              <a:rPr lang="en-US" altLang="zh-TW" dirty="0"/>
              <a:t>Launch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610285" cy="52322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選擇工作空間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9F23B7D-7E92-3076-93EB-397AEBB6B4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273118"/>
            <a:ext cx="6001588" cy="2610214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E9B4916-9DA1-4A88-5934-051AA87D6593}"/>
              </a:ext>
            </a:extLst>
          </p:cNvPr>
          <p:cNvSpPr/>
          <p:nvPr/>
        </p:nvSpPr>
        <p:spPr>
          <a:xfrm>
            <a:off x="685800" y="3238500"/>
            <a:ext cx="5257800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4A4A6B-5D94-1CBB-AA11-2669AB416DE6}"/>
              </a:ext>
            </a:extLst>
          </p:cNvPr>
          <p:cNvSpPr/>
          <p:nvPr/>
        </p:nvSpPr>
        <p:spPr>
          <a:xfrm>
            <a:off x="4724400" y="4424876"/>
            <a:ext cx="958842" cy="381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10BA32E-DA16-3C3B-9DEA-F3DB0FC4344D}"/>
              </a:ext>
            </a:extLst>
          </p:cNvPr>
          <p:cNvSpPr/>
          <p:nvPr/>
        </p:nvSpPr>
        <p:spPr>
          <a:xfrm>
            <a:off x="371256" y="2946112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CC6A4108-3CC0-760C-9912-7A8211885A88}"/>
              </a:ext>
            </a:extLst>
          </p:cNvPr>
          <p:cNvSpPr/>
          <p:nvPr/>
        </p:nvSpPr>
        <p:spPr>
          <a:xfrm>
            <a:off x="4419601" y="4144651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F2D680BF-E2BE-0C8B-3885-AC90617CB0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2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32499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sz="2800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登入</a:t>
            </a:r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帳號</a:t>
            </a:r>
            <a:endParaRPr lang="zh-TW" altLang="en-US"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A29D79D5-5D64-45B2-6F39-9B3A6F353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824" y="1107874"/>
            <a:ext cx="6654333" cy="4887980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AD7BBC1-127C-6DC5-0C60-356B1DF04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3400" y="2133600"/>
            <a:ext cx="4352424" cy="3429840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7A3DF2A5-2A5F-882D-343B-0A6CE1B879DF}"/>
              </a:ext>
            </a:extLst>
          </p:cNvPr>
          <p:cNvSpPr/>
          <p:nvPr/>
        </p:nvSpPr>
        <p:spPr>
          <a:xfrm>
            <a:off x="3964224" y="1261043"/>
            <a:ext cx="379176" cy="17705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9105F3-1118-419D-8C93-F706A77A0CB5}"/>
              </a:ext>
            </a:extLst>
          </p:cNvPr>
          <p:cNvSpPr/>
          <p:nvPr/>
        </p:nvSpPr>
        <p:spPr>
          <a:xfrm>
            <a:off x="4384236" y="3374813"/>
            <a:ext cx="2094588" cy="93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7FBB8E2-157D-F3FC-226F-DAD607BAF01D}"/>
              </a:ext>
            </a:extLst>
          </p:cNvPr>
          <p:cNvSpPr/>
          <p:nvPr/>
        </p:nvSpPr>
        <p:spPr>
          <a:xfrm>
            <a:off x="4384236" y="4537434"/>
            <a:ext cx="494388" cy="38120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D085E3E-5396-FD8D-4C76-89BC24F2C058}"/>
              </a:ext>
            </a:extLst>
          </p:cNvPr>
          <p:cNvSpPr/>
          <p:nvPr/>
        </p:nvSpPr>
        <p:spPr>
          <a:xfrm>
            <a:off x="3680647" y="92461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77840C04-E5EA-BF11-FFA4-E32984C5D33E}"/>
              </a:ext>
            </a:extLst>
          </p:cNvPr>
          <p:cNvSpPr/>
          <p:nvPr/>
        </p:nvSpPr>
        <p:spPr>
          <a:xfrm>
            <a:off x="6231109" y="2956098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7CF400D0-4196-B392-8352-C7340F9A05B4}"/>
              </a:ext>
            </a:extLst>
          </p:cNvPr>
          <p:cNvSpPr/>
          <p:nvPr/>
        </p:nvSpPr>
        <p:spPr>
          <a:xfrm>
            <a:off x="4850013" y="427995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1167412-A215-EF74-A74F-5BD3B645D2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3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80322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第一次建立需要等待安裝一些套件</a:t>
            </a:r>
            <a:endParaRPr lang="en-US" altLang="zh-TW" dirty="0">
              <a:uFillTx/>
            </a:endParaRPr>
          </a:p>
          <a:p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0121" cy="52322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建立新專案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(1/3)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BF2DBF3-FDFC-0604-63B7-F4CCC267DD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77531"/>
            <a:ext cx="6415796" cy="4712762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39A2C80E-C103-0C63-9C5F-8B7FF4E2F302}"/>
              </a:ext>
            </a:extLst>
          </p:cNvPr>
          <p:cNvSpPr/>
          <p:nvPr/>
        </p:nvSpPr>
        <p:spPr>
          <a:xfrm>
            <a:off x="685800" y="2872931"/>
            <a:ext cx="838200" cy="838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43CC5276-30F1-5069-B1CA-D100C0FC9E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2057400"/>
            <a:ext cx="3677163" cy="2029108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B7538431-2759-FF56-2F9A-0CDEE782FB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4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22913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0D1A5E9E-09AA-84E7-F46D-8D91CE3797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33799" y="1066800"/>
            <a:ext cx="5014675" cy="5029200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選擇板子選擇器</a:t>
            </a:r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搜尋</a:t>
            </a:r>
            <a:r>
              <a:rPr lang="en-US" altLang="zh-TW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NUCLEO-F429ZI</a:t>
            </a: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選擇正確板子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下一步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0121" cy="52322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建立新專案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(2/3)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2C80E-C103-0C63-9C5F-8B7FF4E2F302}"/>
              </a:ext>
            </a:extLst>
          </p:cNvPr>
          <p:cNvSpPr/>
          <p:nvPr/>
        </p:nvSpPr>
        <p:spPr>
          <a:xfrm>
            <a:off x="4208234" y="1391743"/>
            <a:ext cx="609600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64198C-BAAC-A3BB-F27F-9E62CEFD3D8E}"/>
              </a:ext>
            </a:extLst>
          </p:cNvPr>
          <p:cNvSpPr/>
          <p:nvPr/>
        </p:nvSpPr>
        <p:spPr>
          <a:xfrm>
            <a:off x="3894016" y="1750877"/>
            <a:ext cx="1135184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D35281-4CFA-2AE5-9089-33B522F351DC}"/>
              </a:ext>
            </a:extLst>
          </p:cNvPr>
          <p:cNvSpPr/>
          <p:nvPr/>
        </p:nvSpPr>
        <p:spPr>
          <a:xfrm>
            <a:off x="5050603" y="3886200"/>
            <a:ext cx="3697871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8A3F53-0E0D-E753-45F0-6C86FD8026C3}"/>
              </a:ext>
            </a:extLst>
          </p:cNvPr>
          <p:cNvSpPr/>
          <p:nvPr/>
        </p:nvSpPr>
        <p:spPr>
          <a:xfrm>
            <a:off x="7620000" y="5876829"/>
            <a:ext cx="457200" cy="240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C0CCB2-90CD-2754-49EB-EE6C587E8035}"/>
              </a:ext>
            </a:extLst>
          </p:cNvPr>
          <p:cNvSpPr/>
          <p:nvPr/>
        </p:nvSpPr>
        <p:spPr>
          <a:xfrm>
            <a:off x="4732020" y="112046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1B5BAE-CC31-3773-CC5B-DF8094551A0B}"/>
              </a:ext>
            </a:extLst>
          </p:cNvPr>
          <p:cNvSpPr/>
          <p:nvPr/>
        </p:nvSpPr>
        <p:spPr>
          <a:xfrm>
            <a:off x="5003066" y="1498947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9DE0299E-9831-3CB1-A960-EC9FC372F96D}"/>
              </a:ext>
            </a:extLst>
          </p:cNvPr>
          <p:cNvSpPr/>
          <p:nvPr/>
        </p:nvSpPr>
        <p:spPr>
          <a:xfrm>
            <a:off x="8745905" y="3578225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15F765-CD1F-72F2-1FFF-CF467080F553}"/>
              </a:ext>
            </a:extLst>
          </p:cNvPr>
          <p:cNvSpPr/>
          <p:nvPr/>
        </p:nvSpPr>
        <p:spPr>
          <a:xfrm>
            <a:off x="8023921" y="5533341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1C49C8AB-DEB1-6895-EF8B-80A576B49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5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31236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5E7B1755-ABC3-2FD9-E9E3-21B2B26B31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54526" y="1224726"/>
            <a:ext cx="4820322" cy="5096586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填寫專案名稱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選擇正確設定選項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結束</a:t>
            </a:r>
            <a:endParaRPr lang="en-US" altLang="zh-TW" dirty="0"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第一次等待安裝套件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950121" cy="52322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建立新專案</a:t>
            </a:r>
            <a:r>
              <a:rPr lang="en-US" altLang="zh-TW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(3/3)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764198C-BAAC-A3BB-F27F-9E62CEFD3D8E}"/>
              </a:ext>
            </a:extLst>
          </p:cNvPr>
          <p:cNvSpPr/>
          <p:nvPr/>
        </p:nvSpPr>
        <p:spPr>
          <a:xfrm>
            <a:off x="4037682" y="2405127"/>
            <a:ext cx="4649117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ACD35281-4CFA-2AE5-9089-33B522F351DC}"/>
              </a:ext>
            </a:extLst>
          </p:cNvPr>
          <p:cNvSpPr/>
          <p:nvPr/>
        </p:nvSpPr>
        <p:spPr>
          <a:xfrm>
            <a:off x="4131035" y="3436644"/>
            <a:ext cx="4474319" cy="159255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98A3F53-0E0D-E753-45F0-6C86FD8026C3}"/>
              </a:ext>
            </a:extLst>
          </p:cNvPr>
          <p:cNvSpPr/>
          <p:nvPr/>
        </p:nvSpPr>
        <p:spPr>
          <a:xfrm>
            <a:off x="6804061" y="5921600"/>
            <a:ext cx="991260" cy="3268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76C0CCB2-90CD-2754-49EB-EE6C587E8035}"/>
              </a:ext>
            </a:extLst>
          </p:cNvPr>
          <p:cNvSpPr/>
          <p:nvPr/>
        </p:nvSpPr>
        <p:spPr>
          <a:xfrm>
            <a:off x="8686799" y="2131105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11B5BAE-CC31-3773-CC5B-DF8094551A0B}"/>
              </a:ext>
            </a:extLst>
          </p:cNvPr>
          <p:cNvSpPr/>
          <p:nvPr/>
        </p:nvSpPr>
        <p:spPr>
          <a:xfrm>
            <a:off x="8698708" y="318424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0115F765-CD1F-72F2-1FFF-CF467080F553}"/>
              </a:ext>
            </a:extLst>
          </p:cNvPr>
          <p:cNvSpPr/>
          <p:nvPr/>
        </p:nvSpPr>
        <p:spPr>
          <a:xfrm>
            <a:off x="7777252" y="5592359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7" name="圖片 16">
            <a:extLst>
              <a:ext uri="{FF2B5EF4-FFF2-40B4-BE49-F238E27FC236}">
                <a16:creationId xmlns:a16="http://schemas.microsoft.com/office/drawing/2014/main" id="{FB052AEE-F958-9D83-D56C-55D68A9775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3833708"/>
            <a:ext cx="2831248" cy="751504"/>
          </a:xfrm>
          <a:prstGeom prst="rect">
            <a:avLst/>
          </a:prstGeom>
          <a:ln w="38100">
            <a:noFill/>
          </a:ln>
        </p:spPr>
      </p:pic>
      <p:pic>
        <p:nvPicPr>
          <p:cNvPr id="19" name="圖片 18">
            <a:extLst>
              <a:ext uri="{FF2B5EF4-FFF2-40B4-BE49-F238E27FC236}">
                <a16:creationId xmlns:a16="http://schemas.microsoft.com/office/drawing/2014/main" id="{DBA3D03A-CFB7-1147-BE6D-C7026DC4E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2684679"/>
            <a:ext cx="2831248" cy="961226"/>
          </a:xfrm>
          <a:prstGeom prst="rect">
            <a:avLst/>
          </a:prstGeom>
        </p:spPr>
      </p:pic>
      <p:pic>
        <p:nvPicPr>
          <p:cNvPr id="21" name="圖片 20">
            <a:extLst>
              <a:ext uri="{FF2B5EF4-FFF2-40B4-BE49-F238E27FC236}">
                <a16:creationId xmlns:a16="http://schemas.microsoft.com/office/drawing/2014/main" id="{92F019A0-615E-5039-9486-0C75838EDFE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" y="4773016"/>
            <a:ext cx="2831248" cy="1562321"/>
          </a:xfrm>
          <a:prstGeom prst="rect">
            <a:avLst/>
          </a:prstGeom>
        </p:spPr>
      </p:pic>
      <p:sp>
        <p:nvSpPr>
          <p:cNvPr id="22" name="矩形 21">
            <a:extLst>
              <a:ext uri="{FF2B5EF4-FFF2-40B4-BE49-F238E27FC236}">
                <a16:creationId xmlns:a16="http://schemas.microsoft.com/office/drawing/2014/main" id="{5C7733EF-55A0-4F61-48F3-B3F6FC965606}"/>
              </a:ext>
            </a:extLst>
          </p:cNvPr>
          <p:cNvSpPr/>
          <p:nvPr/>
        </p:nvSpPr>
        <p:spPr>
          <a:xfrm>
            <a:off x="2247441" y="3379569"/>
            <a:ext cx="724359" cy="24262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B5449F3D-8E0B-C1CB-68F6-C71010AB1BC6}"/>
              </a:ext>
            </a:extLst>
          </p:cNvPr>
          <p:cNvSpPr/>
          <p:nvPr/>
        </p:nvSpPr>
        <p:spPr>
          <a:xfrm>
            <a:off x="2247441" y="4317083"/>
            <a:ext cx="724359" cy="24441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606C2DD6-F536-5A29-372E-1F824076AB22}"/>
              </a:ext>
            </a:extLst>
          </p:cNvPr>
          <p:cNvSpPr/>
          <p:nvPr/>
        </p:nvSpPr>
        <p:spPr>
          <a:xfrm>
            <a:off x="2938641" y="3086928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4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9A0EC339-71AC-8017-296D-5172491DABD1}"/>
              </a:ext>
            </a:extLst>
          </p:cNvPr>
          <p:cNvSpPr/>
          <p:nvPr/>
        </p:nvSpPr>
        <p:spPr>
          <a:xfrm>
            <a:off x="2938641" y="3989450"/>
            <a:ext cx="338555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5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28" name="圖片 27">
            <a:extLst>
              <a:ext uri="{FF2B5EF4-FFF2-40B4-BE49-F238E27FC236}">
                <a16:creationId xmlns:a16="http://schemas.microsoft.com/office/drawing/2014/main" id="{8DAB3223-8C75-6ACA-322F-22B1A86431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5800" y="7015670"/>
            <a:ext cx="2770407" cy="1952522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2ED1FC35-58E7-5590-D2F3-A140EA06BC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6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13341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B3C9A3B1-0AD5-C7F0-0F17-2B6ADE74BC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577" y="2057400"/>
            <a:ext cx="5964845" cy="4381512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利用圖形化介面設定</a:t>
            </a:r>
            <a:r>
              <a:rPr lang="en-US" altLang="zh-TW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(</a:t>
            </a:r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可先使用預設</a:t>
            </a:r>
            <a:r>
              <a:rPr lang="en-US" altLang="zh-TW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)</a:t>
            </a:r>
          </a:p>
          <a:p>
            <a:r>
              <a:rPr lang="zh-TW" altLang="en-US" dirty="0"/>
              <a:t>生成程式碼</a:t>
            </a:r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328430" cy="523220"/>
          </a:xfrm>
        </p:spPr>
        <p:txBody>
          <a:bodyPr/>
          <a:lstStyle/>
          <a:p>
            <a:r>
              <a:rPr lang="zh-TW" altLang="en-US" dirty="0"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設定並生成程式碼</a:t>
            </a:r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9A2C80E-C103-0C63-9C5F-8B7FF4E2F302}"/>
              </a:ext>
            </a:extLst>
          </p:cNvPr>
          <p:cNvSpPr/>
          <p:nvPr/>
        </p:nvSpPr>
        <p:spPr>
          <a:xfrm>
            <a:off x="2286000" y="2819400"/>
            <a:ext cx="5268422" cy="350191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F2FE9C3-C554-5894-4BF9-FE04B4BDB308}"/>
              </a:ext>
            </a:extLst>
          </p:cNvPr>
          <p:cNvSpPr/>
          <p:nvPr/>
        </p:nvSpPr>
        <p:spPr>
          <a:xfrm>
            <a:off x="7560657" y="2545378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F23F01-BA68-2F10-D5D1-72A867B08C64}"/>
              </a:ext>
            </a:extLst>
          </p:cNvPr>
          <p:cNvSpPr/>
          <p:nvPr/>
        </p:nvSpPr>
        <p:spPr>
          <a:xfrm>
            <a:off x="3652115" y="2286000"/>
            <a:ext cx="234085" cy="259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4785DD8-9241-757E-E04C-72076C690F06}"/>
              </a:ext>
            </a:extLst>
          </p:cNvPr>
          <p:cNvSpPr/>
          <p:nvPr/>
        </p:nvSpPr>
        <p:spPr>
          <a:xfrm>
            <a:off x="3837748" y="2043273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pic>
        <p:nvPicPr>
          <p:cNvPr id="14" name="圖片 13">
            <a:extLst>
              <a:ext uri="{FF2B5EF4-FFF2-40B4-BE49-F238E27FC236}">
                <a16:creationId xmlns:a16="http://schemas.microsoft.com/office/drawing/2014/main" id="{B6B2CDAB-6DB7-C4DF-4006-8D31B0251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2127" y="7326161"/>
            <a:ext cx="4629796" cy="1571844"/>
          </a:xfrm>
          <a:prstGeom prst="rect">
            <a:avLst/>
          </a:prstGeom>
        </p:spPr>
      </p:pic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02ADC4EC-C2E6-B1C4-7566-205A8BF90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7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93971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74E424D4-5683-CEF7-D7A0-BAB6A184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8700" y="1960499"/>
            <a:ext cx="7086600" cy="4629100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5CAFC36C-7838-4379-A44C-BAB473D75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STM32 C/C++ Application</a:t>
            </a:r>
            <a:endParaRPr lang="zh-TW" altLang="en-US" dirty="0"/>
          </a:p>
        </p:txBody>
      </p:sp>
      <p:sp>
        <p:nvSpPr>
          <p:cNvPr id="6" name="標題 5">
            <a:extLst>
              <a:ext uri="{FF2B5EF4-FFF2-40B4-BE49-F238E27FC236}">
                <a16:creationId xmlns:a16="http://schemas.microsoft.com/office/drawing/2014/main" id="{EA675FEF-3143-4E3B-93A5-F37D7C081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892139" cy="523220"/>
          </a:xfrm>
        </p:spPr>
        <p:txBody>
          <a:bodyPr/>
          <a:lstStyle/>
          <a:p>
            <a:r>
              <a:rPr lang="zh-TW" altLang="en-US" dirty="0">
                <a:uFillTx/>
                <a:latin typeface="Times New Roman" pitchFamily="18" charset="0"/>
                <a:ea typeface="標楷體" pitchFamily="65" charset="-120"/>
                <a:cs typeface="Times New Roman" pitchFamily="18" charset="0"/>
              </a:rPr>
              <a:t>燒入專案</a:t>
            </a:r>
            <a:endParaRPr lang="en-US" altLang="zh-TW" dirty="0">
              <a:uFillTx/>
              <a:latin typeface="Times New Roman" pitchFamily="18" charset="0"/>
              <a:ea typeface="標楷體" pitchFamily="65" charset="-120"/>
              <a:cs typeface="Times New Roman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5F23F01-BA68-2F10-D5D1-72A867B08C64}"/>
              </a:ext>
            </a:extLst>
          </p:cNvPr>
          <p:cNvSpPr/>
          <p:nvPr/>
        </p:nvSpPr>
        <p:spPr>
          <a:xfrm>
            <a:off x="3720705" y="2245560"/>
            <a:ext cx="234085" cy="25937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DD0DC-8C39-8DEA-61E2-E91795D916FE}"/>
              </a:ext>
            </a:extLst>
          </p:cNvPr>
          <p:cNvSpPr/>
          <p:nvPr/>
        </p:nvSpPr>
        <p:spPr>
          <a:xfrm>
            <a:off x="3772940" y="2591318"/>
            <a:ext cx="1256260" cy="19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AB65D2D8-F548-1F6A-ADE8-E6015FD56CB5}"/>
              </a:ext>
            </a:extLst>
          </p:cNvPr>
          <p:cNvSpPr/>
          <p:nvPr/>
        </p:nvSpPr>
        <p:spPr>
          <a:xfrm>
            <a:off x="5029200" y="2591318"/>
            <a:ext cx="1504430" cy="1986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A919FC4C-AD6D-0B0A-4640-84C940A51AA6}"/>
              </a:ext>
            </a:extLst>
          </p:cNvPr>
          <p:cNvSpPr/>
          <p:nvPr/>
        </p:nvSpPr>
        <p:spPr>
          <a:xfrm>
            <a:off x="3916690" y="1939980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1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D3C61A23-DF21-20A2-15E2-12E8ADBBB8B2}"/>
              </a:ext>
            </a:extLst>
          </p:cNvPr>
          <p:cNvSpPr/>
          <p:nvPr/>
        </p:nvSpPr>
        <p:spPr>
          <a:xfrm>
            <a:off x="4792990" y="2170812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2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EC02BE31-F1D2-88D1-DFF4-23CB1E8D754B}"/>
              </a:ext>
            </a:extLst>
          </p:cNvPr>
          <p:cNvSpPr/>
          <p:nvPr/>
        </p:nvSpPr>
        <p:spPr>
          <a:xfrm>
            <a:off x="6347038" y="2170812"/>
            <a:ext cx="338554" cy="46166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2400" b="0" cap="none" spc="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j-lt"/>
              </a:rPr>
              <a:t>3</a:t>
            </a:r>
            <a:endParaRPr lang="zh-TW" altLang="en-US" sz="2400" b="0" cap="none" spc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+mj-lt"/>
            </a:endParaRPr>
          </a:p>
        </p:txBody>
      </p:sp>
      <p:sp>
        <p:nvSpPr>
          <p:cNvPr id="2" name="投影片編號版面配置區 1">
            <a:extLst>
              <a:ext uri="{FF2B5EF4-FFF2-40B4-BE49-F238E27FC236}">
                <a16:creationId xmlns:a16="http://schemas.microsoft.com/office/drawing/2014/main" id="{AA380F47-D326-C722-3F1C-085BB04B74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>
              <a:defRPr/>
            </a:pPr>
            <a:fld id="{8E43CC5F-1AB8-4BEC-82AC-75ACFB5D3858}" type="slidenum">
              <a:rPr lang="zh-TW" altLang="en-US" smtClean="0"/>
              <a:pPr algn="ctr">
                <a:defRPr/>
              </a:pPr>
              <a:t>8</a:t>
            </a:fld>
            <a:r>
              <a:rPr lang="en-US" altLang="zh-TW"/>
              <a:t>/10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48561205"/>
      </p:ext>
    </p:extLst>
  </p:cSld>
  <p:clrMapOvr>
    <a:masterClrMapping/>
  </p:clrMapOvr>
</p:sld>
</file>

<file path=ppt/theme/theme1.xml><?xml version="1.0" encoding="utf-8"?>
<a:theme xmlns:a="http://schemas.openxmlformats.org/drawingml/2006/main" name="ICLab投影片母片">
  <a:themeElements>
    <a:clrScheme name="1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自訂設計">
      <a:majorFont>
        <a:latin typeface="Times New Roman"/>
        <a:ea typeface="標楷體"/>
        <a:cs typeface=""/>
      </a:majorFont>
      <a:minorFont>
        <a:latin typeface="Times New Roman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智慧型控制實驗室-eng</Template>
  <TotalTime>46740</TotalTime>
  <Words>196</Words>
  <Application>Microsoft Office PowerPoint</Application>
  <PresentationFormat>On-screen Show (4:3)</PresentationFormat>
  <Paragraphs>79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標楷體</vt:lpstr>
      <vt:lpstr>Arial</vt:lpstr>
      <vt:lpstr>Times New Roman</vt:lpstr>
      <vt:lpstr>Wingdings</vt:lpstr>
      <vt:lpstr>ICLab投影片母片</vt:lpstr>
      <vt:lpstr>PowerPoint Presentation</vt:lpstr>
      <vt:lpstr>大綱</vt:lpstr>
      <vt:lpstr>選擇工作空間</vt:lpstr>
      <vt:lpstr>登入帳號</vt:lpstr>
      <vt:lpstr>建立新專案(1/3)</vt:lpstr>
      <vt:lpstr>建立新專案(2/3)</vt:lpstr>
      <vt:lpstr>建立新專案(3/3)</vt:lpstr>
      <vt:lpstr>設定並生成程式碼</vt:lpstr>
      <vt:lpstr>燒入專案</vt:lpstr>
      <vt:lpstr>燒入設定</vt:lpstr>
      <vt:lpstr>編輯程式</vt:lpstr>
      <vt:lpstr>謝 謝 指 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NEET;Zidstyle</dc:creator>
  <cp:lastModifiedBy>Zhekai Wang</cp:lastModifiedBy>
  <cp:revision>1375</cp:revision>
  <cp:lastPrinted>2016-05-30T10:09:16Z</cp:lastPrinted>
  <dcterms:created xsi:type="dcterms:W3CDTF">1601-01-01T00:00:00Z</dcterms:created>
  <dcterms:modified xsi:type="dcterms:W3CDTF">2024-09-10T10:28:04Z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