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</p:sldMasterIdLst>
  <p:notesMasterIdLst>
    <p:notesMasterId r:id="rId21"/>
  </p:notesMasterIdLst>
  <p:handoutMasterIdLst>
    <p:handoutMasterId r:id="rId22"/>
  </p:handoutMasterIdLst>
  <p:sldIdLst>
    <p:sldId id="269" r:id="rId2"/>
    <p:sldId id="271" r:id="rId3"/>
    <p:sldId id="27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  <p:sldId id="295" r:id="rId14"/>
    <p:sldId id="296" r:id="rId15"/>
    <p:sldId id="293" r:id="rId16"/>
    <p:sldId id="297" r:id="rId17"/>
    <p:sldId id="298" r:id="rId18"/>
    <p:sldId id="299" r:id="rId19"/>
    <p:sldId id="267" r:id="rId2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28A"/>
    <a:srgbClr val="E7A723"/>
    <a:srgbClr val="EAB242"/>
    <a:srgbClr val="EDBA55"/>
    <a:srgbClr val="0000FF"/>
    <a:srgbClr val="000000"/>
    <a:srgbClr val="FF9900"/>
    <a:srgbClr val="FF0066"/>
    <a:srgbClr val="FF0000"/>
    <a:srgbClr val="6E1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86876" autoAdjust="0"/>
  </p:normalViewPr>
  <p:slideViewPr>
    <p:cSldViewPr>
      <p:cViewPr varScale="1">
        <p:scale>
          <a:sx n="114" d="100"/>
          <a:sy n="114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14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438F117-224A-4842-98A5-52F924AD0D97}" type="datetimeFigureOut">
              <a:rPr lang="zh-TW" altLang="en-US"/>
              <a:pPr>
                <a:defRPr/>
              </a:pPr>
              <a:t>2024/9/10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A8CBD1-309E-493B-BBAF-B4F0676744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A35080-F3DF-4EE8-9420-510CE5478F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864EC8-4BFA-4241-A559-CC05134F3E77}" type="slidenum">
              <a:rPr lang="en-US" altLang="zh-TW" smtClean="0"/>
              <a:pPr/>
              <a:t>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2532" name="投影片編號版面配置區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6763" indent="-2936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81100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55763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28838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60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432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004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576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5622282-65D3-47A1-90AB-D1BFABC4E092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19" name="圖片 30" descr="TKUICLAB02.bmp"/>
          <p:cNvPicPr>
            <a:picLocks noChangeAspect="1"/>
          </p:cNvPicPr>
          <p:nvPr userDrawn="1"/>
        </p:nvPicPr>
        <p:blipFill>
          <a:blip r:embed="rId2">
            <a:lum bright="4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111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574086" y="1537385"/>
            <a:ext cx="5995827" cy="646331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2" name="Picture 3" descr="C:\Users\iclab\Desktop\未命名-1.png">
            <a:extLst>
              <a:ext uri="{FF2B5EF4-FFF2-40B4-BE49-F238E27FC236}">
                <a16:creationId xmlns:a16="http://schemas.microsoft.com/office/drawing/2014/main" id="{44DC8269-7CC9-4BC7-A080-AFB8F7291A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>
            <a:fillRect/>
          </a:stretch>
        </p:blipFill>
        <p:spPr bwMode="auto">
          <a:xfrm>
            <a:off x="5181600" y="341313"/>
            <a:ext cx="3810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31">
            <a:extLst>
              <a:ext uri="{FF2B5EF4-FFF2-40B4-BE49-F238E27FC236}">
                <a16:creationId xmlns:a16="http://schemas.microsoft.com/office/drawing/2014/main" id="{FE308CEF-5EF6-4F10-B1A4-AB9A117FB9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22250"/>
            <a:ext cx="7588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48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1">
            <a:extLst>
              <a:ext uri="{FF2B5EF4-FFF2-40B4-BE49-F238E27FC236}">
                <a16:creationId xmlns:a16="http://schemas.microsoft.com/office/drawing/2014/main" id="{D02DD66D-3472-4048-B84B-0E928D64F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000" y="6321312"/>
            <a:ext cx="90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00000"/>
                </a:solidFill>
                <a:latin typeface="+mn-lt"/>
              </a:defRPr>
            </a:lvl1pPr>
          </a:lstStyle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/17</a:t>
            </a:r>
            <a:endParaRPr lang="zh-TW" alt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0" y="0"/>
            <a:ext cx="4764720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07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參考文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CC0B7C1-4D56-4508-A9A2-0A53E4ADE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D923AD-63C3-44BF-8DB6-93A63FF2A0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23220"/>
            <a:ext cx="9144000" cy="6334780"/>
          </a:xfrm>
        </p:spPr>
        <p:txBody>
          <a:bodyPr/>
          <a:lstStyle>
            <a:lvl1pPr marL="457200" indent="-457200">
              <a:buClrTx/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2F80E601-67E6-4740-96C5-D13A06F619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-3312"/>
            <a:ext cx="1892139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392384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文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D31D18-EF55-495C-A174-2862873C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400F5C8-8A84-41BC-B9A3-420D5BFC746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2610285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中英文對照表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35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符號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D31D18-EF55-495C-A174-2862873C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400F5C8-8A84-41BC-B9A3-420D5BFC746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2251212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符號對照表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6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09600"/>
            <a:ext cx="87630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244000" y="6321312"/>
            <a:ext cx="90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/5</a:t>
            </a:r>
            <a:endParaRPr lang="zh-TW" alt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4764720" cy="52322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17" r:id="rId1"/>
    <p:sldLayoutId id="2147487220" r:id="rId2"/>
    <p:sldLayoutId id="2147487221" r:id="rId3"/>
    <p:sldLayoutId id="2147487222" r:id="rId4"/>
    <p:sldLayoutId id="21474872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#java22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st.com/en/development-tools/stm32cubeid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標題 1"/>
          <p:cNvSpPr>
            <a:spLocks noGrp="1"/>
          </p:cNvSpPr>
          <p:nvPr>
            <p:ph type="ctrTitle" sz="quarter"/>
          </p:nvPr>
        </p:nvSpPr>
        <p:spPr>
          <a:xfrm>
            <a:off x="2959087" y="1537385"/>
            <a:ext cx="3225838" cy="646331"/>
          </a:xfrm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3600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微處理機實驗</a:t>
            </a:r>
            <a:endParaRPr lang="en-US" altLang="zh-TW" sz="3600" dirty="0">
              <a:uFillTx/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79C3F-4358-1770-8E27-4818C774EE2A}"/>
              </a:ext>
            </a:extLst>
          </p:cNvPr>
          <p:cNvSpPr txBox="1">
            <a:spLocks/>
          </p:cNvSpPr>
          <p:nvPr/>
        </p:nvSpPr>
        <p:spPr bwMode="auto">
          <a:xfrm>
            <a:off x="912852" y="3310353"/>
            <a:ext cx="731830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28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實驗二：開發環境 </a:t>
            </a:r>
            <a:r>
              <a:rPr lang="en-US" altLang="zh-TW" sz="28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STM32cubeIDE </a:t>
            </a:r>
            <a:r>
              <a:rPr lang="zh-TW" altLang="en-US" sz="28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安裝教學</a:t>
            </a:r>
            <a:endParaRPr lang="en-US" altLang="zh-TW" sz="2800" kern="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STM32CubeIDE(8/8)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解壓縮檔案</a:t>
            </a:r>
            <a:endParaRPr lang="en-US" altLang="zh-TW" dirty="0"/>
          </a:p>
          <a:p>
            <a:pPr lvl="1"/>
            <a:r>
              <a:rPr lang="zh-TW" altLang="en-US" dirty="0"/>
              <a:t>解壓縮至下載</a:t>
            </a:r>
            <a:endParaRPr lang="en-US" altLang="zh-TW" dirty="0"/>
          </a:p>
          <a:p>
            <a:pPr lvl="1"/>
            <a:r>
              <a:rPr lang="zh-TW" altLang="en-US" dirty="0"/>
              <a:t>獲得</a:t>
            </a:r>
            <a:r>
              <a:rPr lang="en-US" altLang="zh-TW" dirty="0"/>
              <a:t>st-stm32cubeide_1.16.0_21983_20240628_1741_x86_64.exe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7D15A6B-C38B-61F0-439E-BD4BB27C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410" y="2851754"/>
            <a:ext cx="4130542" cy="285189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726E405-A4E6-1DC1-43B0-84DDF0742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610" y="3733800"/>
            <a:ext cx="2850127" cy="181544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440EEB6-3288-534A-C763-7E45664FF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3429000"/>
            <a:ext cx="1028844" cy="1543265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9CC2EAC3-3EB1-BDF9-A745-5F0F307C2AD8}"/>
              </a:ext>
            </a:extLst>
          </p:cNvPr>
          <p:cNvSpPr/>
          <p:nvPr/>
        </p:nvSpPr>
        <p:spPr>
          <a:xfrm>
            <a:off x="5641368" y="3886200"/>
            <a:ext cx="685800" cy="457200"/>
          </a:xfrm>
          <a:prstGeom prst="rightArrow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AC35A92-ED20-BD37-D357-4DEAA8A0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9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791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STM32CubeIDE(1/6)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開始安裝</a:t>
            </a:r>
            <a:endParaRPr lang="en-US" altLang="zh-TW" dirty="0"/>
          </a:p>
          <a:p>
            <a:pPr lvl="1"/>
            <a:r>
              <a:rPr lang="zh-TW" altLang="en-US" dirty="0"/>
              <a:t>點擊</a:t>
            </a:r>
            <a:r>
              <a:rPr lang="en-US" altLang="zh-TW" dirty="0"/>
              <a:t>exe</a:t>
            </a:r>
            <a:r>
              <a:rPr lang="zh-TW" altLang="en-US" dirty="0"/>
              <a:t>開始安裝</a:t>
            </a:r>
            <a:endParaRPr lang="en-US" altLang="zh-TW" dirty="0"/>
          </a:p>
          <a:p>
            <a:pPr lvl="1"/>
            <a:r>
              <a:rPr lang="zh-TW" altLang="en-US" dirty="0"/>
              <a:t>點擊下一步繼續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9FE823-A128-FF24-5C8E-7DC47932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181" y="2286000"/>
            <a:ext cx="4753638" cy="3696216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6C7229D-57AD-40C4-9481-801F3CA8B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10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316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STM32CubeIDE(2/6)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閱讀授權</a:t>
            </a:r>
            <a:endParaRPr lang="en-US" altLang="zh-TW" dirty="0"/>
          </a:p>
          <a:p>
            <a:pPr lvl="1"/>
            <a:r>
              <a:rPr lang="zh-TW" altLang="en-US" dirty="0"/>
              <a:t>接受則繼續下一步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BFD6C1D-FDFE-9F5E-1971-9D881C506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13" y="2057400"/>
            <a:ext cx="5095973" cy="39624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C922008-B5FB-4DE7-4BB6-025DCC647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11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9411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STM32CubeIDE(3/6)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選擇安裝位置</a:t>
            </a:r>
            <a:endParaRPr lang="en-US" altLang="zh-TW" dirty="0"/>
          </a:p>
          <a:p>
            <a:pPr lvl="1"/>
            <a:r>
              <a:rPr lang="zh-TW" altLang="en-US" dirty="0"/>
              <a:t>使用預設位置即可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0C93233-3AA1-3A78-D165-CC2582B1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82" y="1905000"/>
            <a:ext cx="5145636" cy="4001016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B6B0062-E0FA-1262-C77E-AB8256BF6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12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9496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STM32CubeIDE(4/6)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選擇元件</a:t>
            </a:r>
            <a:endParaRPr lang="en-US" altLang="zh-TW" dirty="0"/>
          </a:p>
          <a:p>
            <a:pPr lvl="1"/>
            <a:r>
              <a:rPr lang="zh-TW" altLang="en-US" dirty="0"/>
              <a:t>全選並安裝所有元件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D90A5538-E627-D339-CDF7-1CE8E708A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182" y="1981200"/>
            <a:ext cx="5145636" cy="4001016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5CAA156-9B4A-18BB-1456-42FE8F31A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13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9118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STM32CubeIDE(5/6)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開始安裝</a:t>
            </a:r>
            <a:endParaRPr lang="en-US" altLang="zh-TW" dirty="0"/>
          </a:p>
          <a:p>
            <a:pPr lvl="1"/>
            <a:r>
              <a:rPr lang="zh-TW" altLang="en-US" dirty="0"/>
              <a:t>此步驟會需要同意安裝</a:t>
            </a:r>
            <a:r>
              <a:rPr lang="en-US" altLang="zh-TW" dirty="0"/>
              <a:t>STMicroelectronics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19C801A-9B5C-AEB3-5438-FC65A286F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22" y="1814094"/>
            <a:ext cx="4753638" cy="369621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B55FF95-894C-AA6D-07EE-BAE52AA3A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734282"/>
            <a:ext cx="6077798" cy="218152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AFBD3A1-4E1A-593C-35FF-63AFD40FB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806354"/>
            <a:ext cx="4753638" cy="3696216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A2652E1-0DF3-DB46-B1CE-6D1C6DBC8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14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199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STM32CubeIDE(6/6)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完成安裝</a:t>
            </a:r>
            <a:endParaRPr lang="en-US" altLang="zh-TW" dirty="0"/>
          </a:p>
          <a:p>
            <a:pPr lvl="1"/>
            <a:r>
              <a:rPr lang="zh-TW" altLang="en-US" dirty="0"/>
              <a:t>安裝完成後可以選擇是否建議桌面捷徑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AFBD3A1-4E1A-593C-35FF-63AFD40FB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140" y="2613109"/>
            <a:ext cx="4753638" cy="369621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02361BE-727D-E33B-4B90-F1F8D1D7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959" y="1969213"/>
            <a:ext cx="4753638" cy="3696216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97A3E7-70B6-CB16-1C26-5EA3696E0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15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684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BC26DE6-E7B9-4912-22D5-F87555FF3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782" y="2641591"/>
            <a:ext cx="7950236" cy="2898342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71438" cy="523220"/>
          </a:xfrm>
        </p:spPr>
        <p:txBody>
          <a:bodyPr/>
          <a:lstStyle/>
          <a:p>
            <a:r>
              <a:rPr lang="zh-TW" altLang="en-US" dirty="0"/>
              <a:t>下載 </a:t>
            </a:r>
            <a:r>
              <a:rPr lang="en-US" altLang="zh-TW" dirty="0"/>
              <a:t>JDK 22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下載網址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https://www.oracle.com/java/technologies/downloads/#java22</a:t>
            </a:r>
            <a:endParaRPr lang="en-US" altLang="zh-TW" dirty="0"/>
          </a:p>
          <a:p>
            <a:r>
              <a:rPr lang="zh-TW" altLang="en-US" dirty="0"/>
              <a:t>版本</a:t>
            </a:r>
            <a:endParaRPr lang="en-US" altLang="zh-TW" dirty="0"/>
          </a:p>
          <a:p>
            <a:r>
              <a:rPr lang="en-US" altLang="zh-TW" dirty="0"/>
              <a:t>22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986109-2F52-42A1-F20E-D1C30B847A4B}"/>
              </a:ext>
            </a:extLst>
          </p:cNvPr>
          <p:cNvSpPr/>
          <p:nvPr/>
        </p:nvSpPr>
        <p:spPr>
          <a:xfrm>
            <a:off x="522806" y="2638841"/>
            <a:ext cx="533400" cy="338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DC1051-9E93-7984-5325-CD1B0005668A}"/>
              </a:ext>
            </a:extLst>
          </p:cNvPr>
          <p:cNvSpPr/>
          <p:nvPr/>
        </p:nvSpPr>
        <p:spPr>
          <a:xfrm>
            <a:off x="228600" y="2358380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3E2FBBA-928B-51E4-5A47-7361DA8BE050}"/>
              </a:ext>
            </a:extLst>
          </p:cNvPr>
          <p:cNvSpPr/>
          <p:nvPr/>
        </p:nvSpPr>
        <p:spPr>
          <a:xfrm>
            <a:off x="3771900" y="4800600"/>
            <a:ext cx="36195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5C86B0-1E0F-9409-41C5-0EAE5EB9D831}"/>
              </a:ext>
            </a:extLst>
          </p:cNvPr>
          <p:cNvSpPr/>
          <p:nvPr/>
        </p:nvSpPr>
        <p:spPr>
          <a:xfrm>
            <a:off x="3433345" y="4440535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3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ACCE53-0290-006D-C0B1-5D8E2F771041}"/>
              </a:ext>
            </a:extLst>
          </p:cNvPr>
          <p:cNvSpPr/>
          <p:nvPr/>
        </p:nvSpPr>
        <p:spPr>
          <a:xfrm>
            <a:off x="1473182" y="3733800"/>
            <a:ext cx="601228" cy="3396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613F69D-D93C-6107-5B0B-7ECAF3C5F9B9}"/>
              </a:ext>
            </a:extLst>
          </p:cNvPr>
          <p:cNvSpPr/>
          <p:nvPr/>
        </p:nvSpPr>
        <p:spPr>
          <a:xfrm>
            <a:off x="1134627" y="3405666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F5E8D3D-2865-5902-E676-55BBE8A30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16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164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FEC6F7AE-A952-078F-ECF8-5659D351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3" y="3154903"/>
            <a:ext cx="3381555" cy="25767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5B568A8-7791-CDE8-9567-A237C7EA7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939" y="2617792"/>
            <a:ext cx="3381555" cy="2576745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F62032F-D265-8FD0-B93A-C07371FFA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140627"/>
            <a:ext cx="3381555" cy="2576745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371438" cy="523220"/>
          </a:xfrm>
        </p:spPr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JDK 22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 </a:t>
            </a:r>
            <a:r>
              <a:rPr lang="en-US" altLang="zh-TW" dirty="0"/>
              <a:t>JDK</a:t>
            </a:r>
          </a:p>
          <a:p>
            <a:pPr lvl="1"/>
            <a:r>
              <a:rPr lang="zh-TW" altLang="en-US" dirty="0"/>
              <a:t>基本上不斷下一步即可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D4293A-8C60-B498-8B29-6E7AC40D7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17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6211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/>
              <a:t>謝 謝 指 教</a:t>
            </a:r>
          </a:p>
        </p:txBody>
      </p:sp>
      <p:pic>
        <p:nvPicPr>
          <p:cNvPr id="21507" name="圖片 6" descr="home4.bmp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圖片 7" descr="hum7_1.bmp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 descr="MSLmark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下載並安裝</a:t>
            </a:r>
            <a:r>
              <a:rPr lang="zh-TW" altLang="en-US" dirty="0"/>
              <a:t> </a:t>
            </a:r>
            <a:r>
              <a:rPr lang="en-US" altLang="zh-TW" dirty="0"/>
              <a:t>STM32CubeIDE</a:t>
            </a: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下載並安裝 </a:t>
            </a:r>
            <a:r>
              <a:rPr lang="en-US" altLang="zh-TW" dirty="0"/>
              <a:t>JDK</a:t>
            </a:r>
            <a:r>
              <a:rPr lang="zh-TW" altLang="en-US" dirty="0"/>
              <a:t> </a:t>
            </a:r>
            <a:r>
              <a:rPr lang="en-US" altLang="zh-TW" dirty="0"/>
              <a:t>22</a:t>
            </a:r>
          </a:p>
          <a:p>
            <a:endParaRPr lang="en-US" altLang="zh-TW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3994" cy="523220"/>
          </a:xfr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ECD1F4E-8AA5-287D-5268-16D843E8D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68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STM32CubeIDE(1/8)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下載網址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https://www.st.com/en/development-tools/stm32cubeide.html</a:t>
            </a:r>
            <a:endParaRPr lang="en-US" altLang="zh-TW" dirty="0"/>
          </a:p>
          <a:p>
            <a:r>
              <a:rPr lang="zh-TW" altLang="en-US" dirty="0"/>
              <a:t>版本</a:t>
            </a:r>
            <a:endParaRPr lang="en-US" altLang="zh-TW" dirty="0"/>
          </a:p>
          <a:p>
            <a:pPr lvl="1"/>
            <a:r>
              <a:rPr lang="en-US" altLang="zh-TW" dirty="0"/>
              <a:t>1.16.0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ABBB483-E9A6-0E11-85A8-BD888B07E8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800" y="2302339"/>
            <a:ext cx="7696200" cy="4184808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B9986109-2F52-42A1-F20E-D1C30B847A4B}"/>
              </a:ext>
            </a:extLst>
          </p:cNvPr>
          <p:cNvSpPr/>
          <p:nvPr/>
        </p:nvSpPr>
        <p:spPr>
          <a:xfrm>
            <a:off x="2719500" y="3458966"/>
            <a:ext cx="838200" cy="2317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6DC1051-9E93-7984-5325-CD1B0005668A}"/>
              </a:ext>
            </a:extLst>
          </p:cNvPr>
          <p:cNvSpPr/>
          <p:nvPr/>
        </p:nvSpPr>
        <p:spPr>
          <a:xfrm>
            <a:off x="2407210" y="3184944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10AF7417-1BA6-6B35-DE5B-628D7DDA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3950173"/>
            <a:ext cx="5401301" cy="232794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13E2FBBA-928B-51E4-5A47-7361DA8BE050}"/>
              </a:ext>
            </a:extLst>
          </p:cNvPr>
          <p:cNvSpPr/>
          <p:nvPr/>
        </p:nvSpPr>
        <p:spPr>
          <a:xfrm>
            <a:off x="6887097" y="5686728"/>
            <a:ext cx="15240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25C86B0-1E0F-9409-41C5-0EAE5EB9D831}"/>
              </a:ext>
            </a:extLst>
          </p:cNvPr>
          <p:cNvSpPr/>
          <p:nvPr/>
        </p:nvSpPr>
        <p:spPr>
          <a:xfrm>
            <a:off x="6559673" y="5354743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FAE6CC4-675C-69F4-252F-0A6A2E791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2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91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D077F6DC-833F-F500-5B4D-B4BB4EE86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052432"/>
            <a:ext cx="4233531" cy="4476438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STM32CubeIDE(2/8)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授權協議</a:t>
            </a:r>
            <a:endParaRPr lang="en-US" altLang="zh-TW" dirty="0"/>
          </a:p>
          <a:p>
            <a:pPr lvl="1"/>
            <a:r>
              <a:rPr lang="zh-TW" altLang="en-US" dirty="0"/>
              <a:t>同意則繼續下一步</a:t>
            </a:r>
            <a:endParaRPr lang="en-US" altLang="zh-TW" dirty="0"/>
          </a:p>
          <a:p>
            <a:pPr lvl="1"/>
            <a:r>
              <a:rPr lang="zh-TW" altLang="en-US" dirty="0"/>
              <a:t>不同意則退出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986109-2F52-42A1-F20E-D1C30B847A4B}"/>
              </a:ext>
            </a:extLst>
          </p:cNvPr>
          <p:cNvSpPr/>
          <p:nvPr/>
        </p:nvSpPr>
        <p:spPr>
          <a:xfrm>
            <a:off x="5257800" y="5966756"/>
            <a:ext cx="1256161" cy="352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22D3DAF-C8CF-EA21-BCEC-4E4551262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3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160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E6F486-D261-ADC6-A978-431A9094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9300" y="2250149"/>
            <a:ext cx="5325400" cy="4296701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STM32CubeIDE(3/8)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登入或申請帳號</a:t>
            </a:r>
            <a:endParaRPr lang="en-US" altLang="zh-TW" dirty="0"/>
          </a:p>
          <a:p>
            <a:pPr lvl="1"/>
            <a:r>
              <a:rPr lang="zh-TW" altLang="en-US" dirty="0"/>
              <a:t>使用軟體時需要登入帳號，因此現階段仍建議建立一個帳號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986109-2F52-42A1-F20E-D1C30B847A4B}"/>
              </a:ext>
            </a:extLst>
          </p:cNvPr>
          <p:cNvSpPr/>
          <p:nvPr/>
        </p:nvSpPr>
        <p:spPr>
          <a:xfrm>
            <a:off x="4627165" y="3552540"/>
            <a:ext cx="2002235" cy="2314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6B6A32-8E30-1D5E-EBE2-6AF78200A8E5}"/>
              </a:ext>
            </a:extLst>
          </p:cNvPr>
          <p:cNvSpPr/>
          <p:nvPr/>
        </p:nvSpPr>
        <p:spPr>
          <a:xfrm>
            <a:off x="5022988" y="3105405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申請帳號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74EB603-D262-4801-8256-F9F82C42D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4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217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8B034A50-C9AA-72E0-9A44-272C8C5E5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9" y="859238"/>
            <a:ext cx="4957533" cy="5375694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STM32CubeIDE(4/8)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申請帳號</a:t>
            </a:r>
            <a:endParaRPr lang="en-US" altLang="zh-TW" dirty="0"/>
          </a:p>
          <a:p>
            <a:pPr lvl="1"/>
            <a:r>
              <a:rPr lang="zh-TW" altLang="en-US" dirty="0"/>
              <a:t>填寫個人資料</a:t>
            </a:r>
            <a:endParaRPr lang="en-US" altLang="zh-TW" dirty="0"/>
          </a:p>
          <a:p>
            <a:pPr lvl="1"/>
            <a:r>
              <a:rPr lang="zh-TW" altLang="en-US" dirty="0"/>
              <a:t>同意授權</a:t>
            </a:r>
            <a:endParaRPr lang="en-US" altLang="zh-TW" dirty="0"/>
          </a:p>
          <a:p>
            <a:pPr lvl="1"/>
            <a:r>
              <a:rPr lang="zh-TW" altLang="en-US" dirty="0"/>
              <a:t>申請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到信箱確認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986109-2F52-42A1-F20E-D1C30B847A4B}"/>
              </a:ext>
            </a:extLst>
          </p:cNvPr>
          <p:cNvSpPr/>
          <p:nvPr/>
        </p:nvSpPr>
        <p:spPr>
          <a:xfrm>
            <a:off x="3429000" y="1096190"/>
            <a:ext cx="3505200" cy="43140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6B6A32-8E30-1D5E-EBE2-6AF78200A8E5}"/>
              </a:ext>
            </a:extLst>
          </p:cNvPr>
          <p:cNvSpPr/>
          <p:nvPr/>
        </p:nvSpPr>
        <p:spPr>
          <a:xfrm>
            <a:off x="5306121" y="677030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填寫個人資料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B8F156-B029-1EEC-22E3-48DF05CD8451}"/>
              </a:ext>
            </a:extLst>
          </p:cNvPr>
          <p:cNvSpPr/>
          <p:nvPr/>
        </p:nvSpPr>
        <p:spPr>
          <a:xfrm>
            <a:off x="3428998" y="5458123"/>
            <a:ext cx="5033736" cy="258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E3DBDF-403B-0E39-14E3-056B20254FD6}"/>
              </a:ext>
            </a:extLst>
          </p:cNvPr>
          <p:cNvSpPr/>
          <p:nvPr/>
        </p:nvSpPr>
        <p:spPr>
          <a:xfrm>
            <a:off x="7848600" y="5941943"/>
            <a:ext cx="614134" cy="340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331BEAF-B30F-0A09-83D0-6059FB195F78}"/>
              </a:ext>
            </a:extLst>
          </p:cNvPr>
          <p:cNvSpPr/>
          <p:nvPr/>
        </p:nvSpPr>
        <p:spPr>
          <a:xfrm>
            <a:off x="3323312" y="5699019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同意授權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5C3A39-3B0A-21C9-71AB-F2457F127776}"/>
              </a:ext>
            </a:extLst>
          </p:cNvPr>
          <p:cNvSpPr/>
          <p:nvPr/>
        </p:nvSpPr>
        <p:spPr>
          <a:xfrm>
            <a:off x="7806853" y="6243878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申請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C7259F-299E-1658-A556-65D758BC1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5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093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BE6F486-D261-ADC6-A978-431A9094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9300" y="1828800"/>
            <a:ext cx="5325400" cy="4296701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STM32CubeIDE(5/8)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如以申請帳號則登入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986109-2F52-42A1-F20E-D1C30B847A4B}"/>
              </a:ext>
            </a:extLst>
          </p:cNvPr>
          <p:cNvSpPr/>
          <p:nvPr/>
        </p:nvSpPr>
        <p:spPr>
          <a:xfrm>
            <a:off x="2499777" y="3149986"/>
            <a:ext cx="2002235" cy="2314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6B6A32-8E30-1D5E-EBE2-6AF78200A8E5}"/>
              </a:ext>
            </a:extLst>
          </p:cNvPr>
          <p:cNvSpPr/>
          <p:nvPr/>
        </p:nvSpPr>
        <p:spPr>
          <a:xfrm>
            <a:off x="2895601" y="5464846"/>
            <a:ext cx="121058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登入帳號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D8C5FF9-5105-C217-7A39-442AADF1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6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537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113153D9-05DD-3723-739C-6CFBE556F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920463"/>
            <a:ext cx="8610600" cy="4086387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STM32CubeIDE(6/8)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登入帳號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986109-2F52-42A1-F20E-D1C30B847A4B}"/>
              </a:ext>
            </a:extLst>
          </p:cNvPr>
          <p:cNvSpPr/>
          <p:nvPr/>
        </p:nvSpPr>
        <p:spPr>
          <a:xfrm>
            <a:off x="381000" y="2971800"/>
            <a:ext cx="41910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6B6A32-8E30-1D5E-EBE2-6AF78200A8E5}"/>
              </a:ext>
            </a:extLst>
          </p:cNvPr>
          <p:cNvSpPr/>
          <p:nvPr/>
        </p:nvSpPr>
        <p:spPr>
          <a:xfrm>
            <a:off x="266700" y="2528500"/>
            <a:ext cx="172354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填寫帳號密碼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2478F8-D7F1-5CBB-65DD-FC1961B8CA76}"/>
              </a:ext>
            </a:extLst>
          </p:cNvPr>
          <p:cNvSpPr/>
          <p:nvPr/>
        </p:nvSpPr>
        <p:spPr>
          <a:xfrm>
            <a:off x="1371600" y="4953000"/>
            <a:ext cx="69762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登入</a:t>
            </a:r>
            <a:endParaRPr lang="zh-TW" alt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6DD1B2-A855-9227-DCF3-F198E3C96C5D}"/>
              </a:ext>
            </a:extLst>
          </p:cNvPr>
          <p:cNvSpPr/>
          <p:nvPr/>
        </p:nvSpPr>
        <p:spPr>
          <a:xfrm>
            <a:off x="381000" y="4953000"/>
            <a:ext cx="990600" cy="523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4E35830-AA15-740D-D8DE-49573917F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7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941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27101" cy="523220"/>
          </a:xfrm>
        </p:spPr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/>
              <a:t>STM32CubeIDE(7/8)</a:t>
            </a:r>
            <a:endParaRPr lang="zh-TW" altLang="en-US" dirty="0"/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B7F688-1F96-3B7E-DE86-05DA0940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等待並下載檔案</a:t>
            </a:r>
            <a:endParaRPr lang="en-US" altLang="zh-TW" dirty="0"/>
          </a:p>
          <a:p>
            <a:pPr lvl="1"/>
            <a:r>
              <a:rPr lang="zh-TW" altLang="en-US" dirty="0"/>
              <a:t>等待約數秒後開始下載檔案</a:t>
            </a:r>
            <a:endParaRPr lang="en-US" altLang="zh-TW" dirty="0"/>
          </a:p>
          <a:p>
            <a:pPr lvl="1"/>
            <a:r>
              <a:rPr lang="zh-TW" altLang="en-US" dirty="0"/>
              <a:t>如無開始下載則重複步驟一</a:t>
            </a:r>
            <a:endParaRPr lang="en-US" altLang="zh-TW" dirty="0"/>
          </a:p>
          <a:p>
            <a:pPr lvl="1"/>
            <a:r>
              <a:rPr lang="zh-TW" altLang="en-US" dirty="0"/>
              <a:t>檔案大小：</a:t>
            </a:r>
            <a:r>
              <a:rPr lang="en-US" altLang="zh-TW" dirty="0"/>
              <a:t>1.0 GB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33798A-CCEE-2B12-D79E-D015FB52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0"/>
            <a:ext cx="3029373" cy="100979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5961AB4-2CFA-45DD-821E-C090B7522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8</a:t>
            </a:fld>
            <a:r>
              <a:rPr lang="en-US" altLang="zh-TW"/>
              <a:t>/17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1630561"/>
      </p:ext>
    </p:extLst>
  </p:cSld>
  <p:clrMapOvr>
    <a:masterClrMapping/>
  </p:clrMapOvr>
</p:sld>
</file>

<file path=ppt/theme/theme1.xml><?xml version="1.0" encoding="utf-8"?>
<a:theme xmlns:a="http://schemas.openxmlformats.org/drawingml/2006/main" name="ICLab投影片母片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智慧型控制實驗室-eng</Template>
  <TotalTime>46453</TotalTime>
  <Words>337</Words>
  <Application>Microsoft Office PowerPoint</Application>
  <PresentationFormat>On-screen Show (4:3)</PresentationFormat>
  <Paragraphs>95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標楷體</vt:lpstr>
      <vt:lpstr>Arial</vt:lpstr>
      <vt:lpstr>Times New Roman</vt:lpstr>
      <vt:lpstr>Wingdings</vt:lpstr>
      <vt:lpstr>ICLab投影片母片</vt:lpstr>
      <vt:lpstr>微處理機實驗</vt:lpstr>
      <vt:lpstr>大綱</vt:lpstr>
      <vt:lpstr>下載STM32CubeIDE(1/8)</vt:lpstr>
      <vt:lpstr>下載STM32CubeIDE(2/8)</vt:lpstr>
      <vt:lpstr>下載STM32CubeIDE(3/8)</vt:lpstr>
      <vt:lpstr>下載STM32CubeIDE(4/8)</vt:lpstr>
      <vt:lpstr>下載STM32CubeIDE(5/8)</vt:lpstr>
      <vt:lpstr>下載STM32CubeIDE(6/8)</vt:lpstr>
      <vt:lpstr>下載STM32CubeIDE(7/8)</vt:lpstr>
      <vt:lpstr>下載STM32CubeIDE(8/8)</vt:lpstr>
      <vt:lpstr>安裝STM32CubeIDE(1/6)</vt:lpstr>
      <vt:lpstr>安裝STM32CubeIDE(2/6)</vt:lpstr>
      <vt:lpstr>安裝STM32CubeIDE(3/6)</vt:lpstr>
      <vt:lpstr>安裝STM32CubeIDE(4/6)</vt:lpstr>
      <vt:lpstr>安裝STM32CubeIDE(5/6)</vt:lpstr>
      <vt:lpstr>安裝STM32CubeIDE(6/6)</vt:lpstr>
      <vt:lpstr>下載 JDK 22</vt:lpstr>
      <vt:lpstr>安裝 JDK 22</vt:lpstr>
      <vt:lpstr>謝 謝 指 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NEET;Zidstyle</dc:creator>
  <cp:lastModifiedBy>Zhekai Wang</cp:lastModifiedBy>
  <cp:revision>1374</cp:revision>
  <cp:lastPrinted>2016-05-30T10:09:16Z</cp:lastPrinted>
  <dcterms:created xsi:type="dcterms:W3CDTF">1601-01-01T00:00:00Z</dcterms:created>
  <dcterms:modified xsi:type="dcterms:W3CDTF">2024-09-10T10:27:46Z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