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C792"/>
    <a:srgbClr val="7290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90"/>
    <p:restoredTop sz="94715"/>
  </p:normalViewPr>
  <p:slideViewPr>
    <p:cSldViewPr snapToGrid="0" snapToObjects="1">
      <p:cViewPr>
        <p:scale>
          <a:sx n="70" d="100"/>
          <a:sy n="70" d="100"/>
        </p:scale>
        <p:origin x="-2218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482B-97FE-4742-A20B-B741F4ADB770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85B01-376C-D64B-BD9F-142CE7CE0A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49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85B01-376C-D64B-BD9F-142CE7CE0A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72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85B01-376C-D64B-BD9F-142CE7CE0A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523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85B01-376C-D64B-BD9F-142CE7CE0A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378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85B01-376C-D64B-BD9F-142CE7CE0A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983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85B01-376C-D64B-BD9F-142CE7CE0A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608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85B01-376C-D64B-BD9F-142CE7CE0A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035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10943E-CB3D-554F-99AD-897E37AB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25E092-859F-9740-A803-D759A919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66F1A3-308F-C142-86B5-2CE509C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E83D05-D37B-F44E-A3F2-13BB83F9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38E0A3-E195-504E-8479-BC1FA893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480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5027C-515F-CF48-A8EF-B4E2D78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E6BBE9-943E-074E-86F3-0F24F8ED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8633F7-0397-9E4F-9620-CB3E841C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83E3A2-6F3F-3648-BD7A-DAFFB171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AC1E90-4947-8942-8D7B-F12829B2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66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2FEA9A-7EF7-814F-88A7-B5E5E5997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80D3C1-5ED1-2644-870A-5AFFBC7E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1F6DB4-4D73-E444-B064-966EA4C3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17A2C3-8DEC-2D40-A356-C7EA69F0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7601F3-C416-5A4C-BACD-B9F4FADE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12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0C27E-E532-6F4D-88D0-298B67EF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4B7E6-8C9D-E14B-98AB-86CBBBF1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E76AB7-AFF2-C444-B892-DBF7B21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008D8C-3980-E34A-907A-3357006A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53FE7-4FA1-3E47-81A7-9B66E564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7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CC644C-5AE3-6940-AA10-ECA2CEFF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9B4D8-1C13-4C46-A42F-E49927C6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62D241-C620-DA47-A8A2-C5D3766B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55E071-4BAD-2043-BA84-1879671D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FBC7C-C972-4745-B917-BB3F937A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868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5AC72-BEC4-274A-9E00-9575FAA2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ED1CD8-85D0-CE4F-B5F6-179854C80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206D10-CE8A-074C-8C3F-AF0C5177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0350E9-66CB-604D-8498-C0BD01E0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D8FAA0-3D8C-594F-BE8D-0D14AD7C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DAABE8-CF44-E54B-8A7F-CF65A43A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46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41EF8-CCD6-2F46-8643-AD83D1AE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E72C6A-6564-9242-9129-74230ACBB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DEA951-046B-F940-9F63-C0A80F20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50DEF02-84DE-A14B-9312-3382565EB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55261E-C345-FC43-AA9C-ECB53037B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C6BFAF3-975B-DD4C-91F7-77C2908E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1DF82E-DDE7-5D4C-87DD-D291062A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1AA320-B301-704D-B3F3-CF582638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0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9B111-7193-8F46-87EB-C883AE22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B2DEB9-8DD7-6D45-BF49-AC97A462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3E9D66B-4CBD-E343-803D-D0F1954B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16AFCB1-1634-D34E-B536-83334643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56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DCFEAB-CF1B-3146-AB0A-E179ED51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1626FC2-284B-E747-A029-C668564B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FCD179-A602-3B4E-9FD3-FF03A247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23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40C210-EC4C-4C43-B2D0-43DD6B3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6DADD-331D-3741-B6B2-57E8203D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8DF9FB-13DB-7645-9DF2-32EAAE4FF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5FC0E7-1C24-5349-BFE2-0D1FE0B4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97EEC1-3C6C-5B40-98D0-C361AEAF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746D47-C2B7-5F40-AE60-BCA856D6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892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2496B-FD4A-1B4B-B849-64E907CE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240B4D-6D69-4645-B7F9-DC2C7A8B5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952A980-CE30-634B-8E5D-174CD6A1C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2F1295-003A-7847-8F7F-244D03F9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08FC0C-0C1D-AD4E-B080-7A960CF4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87E8F2-4B39-1844-8D82-743B58C1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125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1FEE2C0-62E1-7D4C-BA06-41CA7810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D3F3A1-49E7-B044-90C0-F38D9BC4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A22036-FDB0-FA4B-AF07-72ED6239F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5D635-1F53-EB40-AB72-CFA1F08D7B4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560CFE-8EC8-AB47-A7F2-60438126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183557-468F-CD47-9E99-B67CF400F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4336-E2A8-364E-83AA-2DC6278C1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18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6EC992-EF29-AF41-9111-A74B20FADC14}"/>
              </a:ext>
            </a:extLst>
          </p:cNvPr>
          <p:cNvGrpSpPr/>
          <p:nvPr/>
        </p:nvGrpSpPr>
        <p:grpSpPr>
          <a:xfrm>
            <a:off x="-8118041" y="0"/>
            <a:ext cx="12172982" cy="6858000"/>
            <a:chOff x="0" y="0"/>
            <a:chExt cx="1217298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4D432C2-EB3C-C24D-9A31-5ABBE6597997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4EE709DA-E26A-5F49-B98B-61C22074064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0C2FA8-0CA9-EB47-A48B-A67566EA831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C3E4E20-BA6A-7C4D-BD77-C97CE5B5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B395370-C3A2-EB4D-828A-FCAD5F561079}"/>
              </a:ext>
            </a:extLst>
          </p:cNvPr>
          <p:cNvGrpSpPr/>
          <p:nvPr/>
        </p:nvGrpSpPr>
        <p:grpSpPr>
          <a:xfrm>
            <a:off x="-8704120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3B02B5-9363-D249-9027-E881102FE7A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052DCB1-4089-C044-941C-FE7F67124B5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B80B5F-2F51-C84B-BC48-4E99E6BAB015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BD740DB-A72F-C54A-A934-44F93B95A996}"/>
              </a:ext>
            </a:extLst>
          </p:cNvPr>
          <p:cNvGrpSpPr/>
          <p:nvPr/>
        </p:nvGrpSpPr>
        <p:grpSpPr>
          <a:xfrm>
            <a:off x="-9337415" y="0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335E1CC-C8E9-F542-89FD-576E87CBC8E3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F0F6F94-D8B7-C241-AF73-A20C2472D018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E296B3-35B4-354E-99B4-CCC133BD271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3C7049-DF6D-B149-948B-3E4E9F63732D}"/>
              </a:ext>
            </a:extLst>
          </p:cNvPr>
          <p:cNvGrpSpPr/>
          <p:nvPr/>
        </p:nvGrpSpPr>
        <p:grpSpPr>
          <a:xfrm>
            <a:off x="-9892002" y="0"/>
            <a:ext cx="12172982" cy="6858000"/>
            <a:chOff x="0" y="0"/>
            <a:chExt cx="1217298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13BC313-838D-E244-A811-60E0AA4F4A4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8AB8A5C2-5FE4-2046-A4B5-D4FD2070062F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EF941FA-E81D-F346-B041-AE8152F9BB54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5CD435B-7BA8-E84C-8E8E-2B1D1B2D75E2}"/>
              </a:ext>
            </a:extLst>
          </p:cNvPr>
          <p:cNvGrpSpPr/>
          <p:nvPr/>
        </p:nvGrpSpPr>
        <p:grpSpPr>
          <a:xfrm>
            <a:off x="-10575162" y="0"/>
            <a:ext cx="12172982" cy="6858000"/>
            <a:chOff x="0" y="0"/>
            <a:chExt cx="1217298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D9D4DC7-8FA6-1E41-8D85-A6774AA279C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8AF19064-FAD4-6242-BBA6-109F0873D32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C53F7BB-D85C-DC44-AA8B-3649C17210D0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graphs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62CD0D93-D482-514B-A08A-F182BC786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195316-D7CC-1640-B66F-FE91C28D3142}"/>
              </a:ext>
            </a:extLst>
          </p:cNvPr>
          <p:cNvGrpSpPr/>
          <p:nvPr/>
        </p:nvGrpSpPr>
        <p:grpSpPr>
          <a:xfrm>
            <a:off x="-11230627" y="0"/>
            <a:ext cx="12172982" cy="6858000"/>
            <a:chOff x="0" y="0"/>
            <a:chExt cx="1217298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96DCFE6-8600-2241-8A60-539DA484435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F941F19-4BFD-1B48-9F01-52BA762880F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B07DBE-1D2D-AA4D-A51B-755896B8AA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03D363E-3DAD-9849-A8DD-32D18CBA54CE}"/>
              </a:ext>
            </a:extLst>
          </p:cNvPr>
          <p:cNvSpPr txBox="1"/>
          <p:nvPr/>
        </p:nvSpPr>
        <p:spPr>
          <a:xfrm>
            <a:off x="5261547" y="1255314"/>
            <a:ext cx="610099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Tw Cen MT" panose="020B0602020104020603" pitchFamily="34" charset="77"/>
              </a:rPr>
              <a:t>Feedback Portal </a:t>
            </a:r>
            <a:r>
              <a:rPr lang="en-US" sz="4800" u="sng" dirty="0" smtClean="0">
                <a:latin typeface="Tw Cen MT" panose="020B0602020104020603" pitchFamily="34" charset="77"/>
              </a:rPr>
              <a:t>System</a:t>
            </a:r>
          </a:p>
          <a:p>
            <a:pPr algn="ctr"/>
            <a:r>
              <a:rPr lang="en-US" sz="4800" u="sng" dirty="0" smtClean="0">
                <a:latin typeface="Tw Cen MT" panose="020B0602020104020603" pitchFamily="34" charset="77"/>
              </a:rPr>
              <a:t>Using NLP and Data Analytics</a:t>
            </a:r>
            <a:endParaRPr lang="en-US" sz="4800" u="sng" dirty="0">
              <a:latin typeface="Tw Cen MT" panose="020B0602020104020603" pitchFamily="34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081970C-094E-8447-A09B-9006371CD3CD}"/>
              </a:ext>
            </a:extLst>
          </p:cNvPr>
          <p:cNvSpPr txBox="1"/>
          <p:nvPr/>
        </p:nvSpPr>
        <p:spPr>
          <a:xfrm>
            <a:off x="4991724" y="4450523"/>
            <a:ext cx="256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</a:t>
            </a:r>
            <a:r>
              <a:rPr lang="en-US" dirty="0"/>
              <a:t>: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9F2803A-14EB-A745-9F19-A5A64CAC80AB}"/>
              </a:ext>
            </a:extLst>
          </p:cNvPr>
          <p:cNvSpPr txBox="1"/>
          <p:nvPr/>
        </p:nvSpPr>
        <p:spPr>
          <a:xfrm>
            <a:off x="8934138" y="4450523"/>
            <a:ext cx="242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r>
              <a:rPr lang="en-US" sz="2400" dirty="0" err="1" smtClean="0"/>
              <a:t>Anindita</a:t>
            </a:r>
            <a:r>
              <a:rPr lang="en-US" sz="2400" dirty="0" smtClean="0"/>
              <a:t> </a:t>
            </a:r>
            <a:r>
              <a:rPr lang="en-US" sz="2400" dirty="0"/>
              <a:t>Guha</a:t>
            </a:r>
          </a:p>
          <a:p>
            <a:r>
              <a:rPr lang="en-US" sz="2400" dirty="0" smtClean="0"/>
              <a:t>/Harsh </a:t>
            </a:r>
            <a:r>
              <a:rPr lang="en-US" sz="2400" dirty="0"/>
              <a:t>Patel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Vatsal</a:t>
            </a:r>
            <a:r>
              <a:rPr lang="en-US" sz="2400" dirty="0" smtClean="0"/>
              <a:t> </a:t>
            </a:r>
            <a:r>
              <a:rPr lang="en-US" sz="2400" dirty="0"/>
              <a:t>Mistry</a:t>
            </a:r>
          </a:p>
          <a:p>
            <a:r>
              <a:rPr lang="en-US" sz="2400" dirty="0" smtClean="0"/>
              <a:t>/</a:t>
            </a:r>
            <a:r>
              <a:rPr lang="en-US" sz="2400" dirty="0" err="1" smtClean="0"/>
              <a:t>Nitin</a:t>
            </a:r>
            <a:r>
              <a:rPr lang="en-US" sz="2400" dirty="0" smtClean="0"/>
              <a:t> </a:t>
            </a:r>
            <a:r>
              <a:rPr lang="en-US" sz="2400" dirty="0" err="1"/>
              <a:t>Lalwani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096163" y="4452403"/>
            <a:ext cx="193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CodingPrivacy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89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6EC992-EF29-AF41-9111-A74B20FADC14}"/>
              </a:ext>
            </a:extLst>
          </p:cNvPr>
          <p:cNvGrpSpPr/>
          <p:nvPr/>
        </p:nvGrpSpPr>
        <p:grpSpPr>
          <a:xfrm>
            <a:off x="10658475" y="1983110"/>
            <a:ext cx="1514507" cy="2720323"/>
            <a:chOff x="10658475" y="1983110"/>
            <a:chExt cx="1514507" cy="27203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4EE709DA-E26A-5F49-B98B-61C22074064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0C2FA8-0CA9-EB47-A48B-A67566EA831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C3E4E20-BA6A-7C4D-BD77-C97CE5B5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B395370-C3A2-EB4D-828A-FCAD5F561079}"/>
              </a:ext>
            </a:extLst>
          </p:cNvPr>
          <p:cNvGrpSpPr/>
          <p:nvPr/>
        </p:nvGrpSpPr>
        <p:grpSpPr>
          <a:xfrm>
            <a:off x="-8704120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3B02B5-9363-D249-9027-E881102FE7A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052DCB1-4089-C044-941C-FE7F67124B5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B80B5F-2F51-C84B-BC48-4E99E6BAB015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BD740DB-A72F-C54A-A934-44F93B95A996}"/>
              </a:ext>
            </a:extLst>
          </p:cNvPr>
          <p:cNvGrpSpPr/>
          <p:nvPr/>
        </p:nvGrpSpPr>
        <p:grpSpPr>
          <a:xfrm>
            <a:off x="-9337415" y="0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335E1CC-C8E9-F542-89FD-576E87CBC8E3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F0F6F94-D8B7-C241-AF73-A20C2472D018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E296B3-35B4-354E-99B4-CCC133BD271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3C7049-DF6D-B149-948B-3E4E9F63732D}"/>
              </a:ext>
            </a:extLst>
          </p:cNvPr>
          <p:cNvGrpSpPr/>
          <p:nvPr/>
        </p:nvGrpSpPr>
        <p:grpSpPr>
          <a:xfrm>
            <a:off x="-9892002" y="0"/>
            <a:ext cx="12172982" cy="6858000"/>
            <a:chOff x="0" y="0"/>
            <a:chExt cx="1217298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13BC313-838D-E244-A811-60E0AA4F4A4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8AB8A5C2-5FE4-2046-A4B5-D4FD2070062F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EF941FA-E81D-F346-B041-AE8152F9BB54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5CD435B-7BA8-E84C-8E8E-2B1D1B2D75E2}"/>
              </a:ext>
            </a:extLst>
          </p:cNvPr>
          <p:cNvGrpSpPr/>
          <p:nvPr/>
        </p:nvGrpSpPr>
        <p:grpSpPr>
          <a:xfrm>
            <a:off x="-10575162" y="0"/>
            <a:ext cx="12172982" cy="6858000"/>
            <a:chOff x="0" y="0"/>
            <a:chExt cx="1217298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D9D4DC7-8FA6-1E41-8D85-A6774AA279C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8AF19064-FAD4-6242-BBA6-109F0873D32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C53F7BB-D85C-DC44-AA8B-3649C17210D0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62CD0D93-D482-514B-A08A-F182BC786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195316-D7CC-1640-B66F-FE91C28D3142}"/>
              </a:ext>
            </a:extLst>
          </p:cNvPr>
          <p:cNvGrpSpPr/>
          <p:nvPr/>
        </p:nvGrpSpPr>
        <p:grpSpPr>
          <a:xfrm>
            <a:off x="-11230627" y="0"/>
            <a:ext cx="12172982" cy="6858000"/>
            <a:chOff x="0" y="0"/>
            <a:chExt cx="1217298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96DCFE6-8600-2241-8A60-539DA484435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F941F19-4BFD-1B48-9F01-52BA762880F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B07DBE-1D2D-AA4D-A51B-755896B8AA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864429" y="2953322"/>
            <a:ext cx="63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What is Feedback Portal System?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9460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6EC992-EF29-AF41-9111-A74B20FADC14}"/>
              </a:ext>
            </a:extLst>
          </p:cNvPr>
          <p:cNvGrpSpPr/>
          <p:nvPr/>
        </p:nvGrpSpPr>
        <p:grpSpPr>
          <a:xfrm>
            <a:off x="0" y="0"/>
            <a:ext cx="12172982" cy="6858000"/>
            <a:chOff x="0" y="0"/>
            <a:chExt cx="1217298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4D432C2-EB3C-C24D-9A31-5ABBE6597997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4EE709DA-E26A-5F49-B98B-61C22074064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0C2FA8-0CA9-EB47-A48B-A67566EA831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C3E4E20-BA6A-7C4D-BD77-C97CE5B5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B395370-C3A2-EB4D-828A-FCAD5F561079}"/>
              </a:ext>
            </a:extLst>
          </p:cNvPr>
          <p:cNvGrpSpPr/>
          <p:nvPr/>
        </p:nvGrpSpPr>
        <p:grpSpPr>
          <a:xfrm>
            <a:off x="-584360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3B02B5-9363-D249-9027-E881102FE7A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052DCB1-4089-C044-941C-FE7F67124B5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B80B5F-2F51-C84B-BC48-4E99E6BAB015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BD740DB-A72F-C54A-A934-44F93B95A996}"/>
              </a:ext>
            </a:extLst>
          </p:cNvPr>
          <p:cNvGrpSpPr/>
          <p:nvPr/>
        </p:nvGrpSpPr>
        <p:grpSpPr>
          <a:xfrm>
            <a:off x="-9337415" y="0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335E1CC-C8E9-F542-89FD-576E87CBC8E3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F0F6F94-D8B7-C241-AF73-A20C2472D018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E296B3-35B4-354E-99B4-CCC133BD271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3C7049-DF6D-B149-948B-3E4E9F63732D}"/>
              </a:ext>
            </a:extLst>
          </p:cNvPr>
          <p:cNvGrpSpPr/>
          <p:nvPr/>
        </p:nvGrpSpPr>
        <p:grpSpPr>
          <a:xfrm>
            <a:off x="-9892002" y="0"/>
            <a:ext cx="12172982" cy="6858000"/>
            <a:chOff x="0" y="0"/>
            <a:chExt cx="1217298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13BC313-838D-E244-A811-60E0AA4F4A4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8AB8A5C2-5FE4-2046-A4B5-D4FD2070062F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EF941FA-E81D-F346-B041-AE8152F9BB54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5CD435B-7BA8-E84C-8E8E-2B1D1B2D75E2}"/>
              </a:ext>
            </a:extLst>
          </p:cNvPr>
          <p:cNvGrpSpPr/>
          <p:nvPr/>
        </p:nvGrpSpPr>
        <p:grpSpPr>
          <a:xfrm>
            <a:off x="-10575162" y="0"/>
            <a:ext cx="12172982" cy="6858000"/>
            <a:chOff x="0" y="0"/>
            <a:chExt cx="1217298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D9D4DC7-8FA6-1E41-8D85-A6774AA279C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8AF19064-FAD4-6242-BBA6-109F0873D32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C53F7BB-D85C-DC44-AA8B-3649C17210D0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62CD0D93-D482-514B-A08A-F182BC786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195316-D7CC-1640-B66F-FE91C28D3142}"/>
              </a:ext>
            </a:extLst>
          </p:cNvPr>
          <p:cNvGrpSpPr/>
          <p:nvPr/>
        </p:nvGrpSpPr>
        <p:grpSpPr>
          <a:xfrm>
            <a:off x="-11230627" y="0"/>
            <a:ext cx="12172982" cy="6858000"/>
            <a:chOff x="0" y="0"/>
            <a:chExt cx="1217298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96DCFE6-8600-2241-8A60-539DA484435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F941F19-4BFD-1B48-9F01-52BA762880F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B07DBE-1D2D-AA4D-A51B-755896B8AA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68486" y="1363682"/>
            <a:ext cx="5992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WSD.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Sentiment Analysis.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Conversational UI (CHATBOT).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NLTK.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Mathematical formula buildup </a:t>
            </a:r>
          </a:p>
          <a:p>
            <a:r>
              <a:rPr lang="en-US" sz="3600" dirty="0" smtClean="0"/>
              <a:t>  from Human Characteristics.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Socket Programming.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5831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6EC992-EF29-AF41-9111-A74B20FADC14}"/>
              </a:ext>
            </a:extLst>
          </p:cNvPr>
          <p:cNvGrpSpPr/>
          <p:nvPr/>
        </p:nvGrpSpPr>
        <p:grpSpPr>
          <a:xfrm>
            <a:off x="0" y="0"/>
            <a:ext cx="12172982" cy="6858000"/>
            <a:chOff x="0" y="0"/>
            <a:chExt cx="1217298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4D432C2-EB3C-C24D-9A31-5ABBE6597997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4EE709DA-E26A-5F49-B98B-61C22074064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0C2FA8-0CA9-EB47-A48B-A67566EA831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C3E4E20-BA6A-7C4D-BD77-C97CE5B5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B395370-C3A2-EB4D-828A-FCAD5F561079}"/>
              </a:ext>
            </a:extLst>
          </p:cNvPr>
          <p:cNvGrpSpPr/>
          <p:nvPr/>
        </p:nvGrpSpPr>
        <p:grpSpPr>
          <a:xfrm>
            <a:off x="-584360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3B02B5-9363-D249-9027-E881102FE7A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052DCB1-4089-C044-941C-FE7F67124B5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B80B5F-2F51-C84B-BC48-4E99E6BAB015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BD740DB-A72F-C54A-A934-44F93B95A996}"/>
              </a:ext>
            </a:extLst>
          </p:cNvPr>
          <p:cNvGrpSpPr/>
          <p:nvPr/>
        </p:nvGrpSpPr>
        <p:grpSpPr>
          <a:xfrm>
            <a:off x="-1254712" y="21428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335E1CC-C8E9-F542-89FD-576E87CBC8E3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F0F6F94-D8B7-C241-AF73-A20C2472D018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E296B3-35B4-354E-99B4-CCC133BD271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3C7049-DF6D-B149-948B-3E4E9F63732D}"/>
              </a:ext>
            </a:extLst>
          </p:cNvPr>
          <p:cNvGrpSpPr/>
          <p:nvPr/>
        </p:nvGrpSpPr>
        <p:grpSpPr>
          <a:xfrm>
            <a:off x="-9892002" y="0"/>
            <a:ext cx="12172982" cy="6858000"/>
            <a:chOff x="0" y="0"/>
            <a:chExt cx="1217298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13BC313-838D-E244-A811-60E0AA4F4A4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8AB8A5C2-5FE4-2046-A4B5-D4FD2070062F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EF941FA-E81D-F346-B041-AE8152F9BB54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5CD435B-7BA8-E84C-8E8E-2B1D1B2D75E2}"/>
              </a:ext>
            </a:extLst>
          </p:cNvPr>
          <p:cNvGrpSpPr/>
          <p:nvPr/>
        </p:nvGrpSpPr>
        <p:grpSpPr>
          <a:xfrm>
            <a:off x="-10575162" y="0"/>
            <a:ext cx="12172982" cy="6858000"/>
            <a:chOff x="0" y="0"/>
            <a:chExt cx="1217298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D9D4DC7-8FA6-1E41-8D85-A6774AA279C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8AF19064-FAD4-6242-BBA6-109F0873D32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C53F7BB-D85C-DC44-AA8B-3649C17210D0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62CD0D93-D482-514B-A08A-F182BC786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195316-D7CC-1640-B66F-FE91C28D3142}"/>
              </a:ext>
            </a:extLst>
          </p:cNvPr>
          <p:cNvGrpSpPr/>
          <p:nvPr/>
        </p:nvGrpSpPr>
        <p:grpSpPr>
          <a:xfrm>
            <a:off x="-11230627" y="0"/>
            <a:ext cx="12172982" cy="6858000"/>
            <a:chOff x="0" y="0"/>
            <a:chExt cx="1217298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96DCFE6-8600-2241-8A60-539DA484435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F941F19-4BFD-1B48-9F01-52BA762880F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B07DBE-1D2D-AA4D-A51B-755896B8AA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95601" y="790593"/>
            <a:ext cx="55645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Conversational-UI (</a:t>
            </a:r>
            <a:r>
              <a:rPr lang="en-US" sz="3600" dirty="0" err="1" smtClean="0"/>
              <a:t>Chatbot</a:t>
            </a:r>
            <a:r>
              <a:rPr lang="en-US" sz="36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HTML/CSS/JS/</a:t>
            </a:r>
            <a:r>
              <a:rPr lang="en-US" sz="3600" dirty="0" err="1" smtClean="0"/>
              <a:t>Jquery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JSON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Python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Python-Flask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Jinja</a:t>
            </a:r>
            <a:r>
              <a:rPr lang="en-US" sz="3600" dirty="0" smtClean="0"/>
              <a:t> Templates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err="1" smtClean="0"/>
              <a:t>MySQL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NLTK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BOKEH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53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6EC992-EF29-AF41-9111-A74B20FADC14}"/>
              </a:ext>
            </a:extLst>
          </p:cNvPr>
          <p:cNvGrpSpPr/>
          <p:nvPr/>
        </p:nvGrpSpPr>
        <p:grpSpPr>
          <a:xfrm>
            <a:off x="0" y="0"/>
            <a:ext cx="12172982" cy="6858000"/>
            <a:chOff x="0" y="0"/>
            <a:chExt cx="1217298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4D432C2-EB3C-C24D-9A31-5ABBE6597997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4EE709DA-E26A-5F49-B98B-61C22074064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0C2FA8-0CA9-EB47-A48B-A67566EA831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C3E4E20-BA6A-7C4D-BD77-C97CE5B5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B395370-C3A2-EB4D-828A-FCAD5F561079}"/>
              </a:ext>
            </a:extLst>
          </p:cNvPr>
          <p:cNvGrpSpPr/>
          <p:nvPr/>
        </p:nvGrpSpPr>
        <p:grpSpPr>
          <a:xfrm>
            <a:off x="-584360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3B02B5-9363-D249-9027-E881102FE7A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052DCB1-4089-C044-941C-FE7F67124B5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B80B5F-2F51-C84B-BC48-4E99E6BAB015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BD740DB-A72F-C54A-A934-44F93B95A996}"/>
              </a:ext>
            </a:extLst>
          </p:cNvPr>
          <p:cNvGrpSpPr/>
          <p:nvPr/>
        </p:nvGrpSpPr>
        <p:grpSpPr>
          <a:xfrm>
            <a:off x="-1254712" y="21428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335E1CC-C8E9-F542-89FD-576E87CBC8E3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F0F6F94-D8B7-C241-AF73-A20C2472D018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E296B3-35B4-354E-99B4-CCC133BD271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3C7049-DF6D-B149-948B-3E4E9F63732D}"/>
              </a:ext>
            </a:extLst>
          </p:cNvPr>
          <p:cNvGrpSpPr/>
          <p:nvPr/>
        </p:nvGrpSpPr>
        <p:grpSpPr>
          <a:xfrm>
            <a:off x="-1886979" y="-21428"/>
            <a:ext cx="12172982" cy="6858000"/>
            <a:chOff x="0" y="0"/>
            <a:chExt cx="1217298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13BC313-838D-E244-A811-60E0AA4F4A4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8AB8A5C2-5FE4-2046-A4B5-D4FD2070062F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EF941FA-E81D-F346-B041-AE8152F9BB54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5CD435B-7BA8-E84C-8E8E-2B1D1B2D75E2}"/>
              </a:ext>
            </a:extLst>
          </p:cNvPr>
          <p:cNvGrpSpPr/>
          <p:nvPr/>
        </p:nvGrpSpPr>
        <p:grpSpPr>
          <a:xfrm>
            <a:off x="-10575162" y="0"/>
            <a:ext cx="12172982" cy="6858000"/>
            <a:chOff x="0" y="0"/>
            <a:chExt cx="1217298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D9D4DC7-8FA6-1E41-8D85-A6774AA279C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8AF19064-FAD4-6242-BBA6-109F0873D32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C53F7BB-D85C-DC44-AA8B-3649C17210D0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62CD0D93-D482-514B-A08A-F182BC786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195316-D7CC-1640-B66F-FE91C28D3142}"/>
              </a:ext>
            </a:extLst>
          </p:cNvPr>
          <p:cNvGrpSpPr/>
          <p:nvPr/>
        </p:nvGrpSpPr>
        <p:grpSpPr>
          <a:xfrm>
            <a:off x="-11230627" y="0"/>
            <a:ext cx="12172982" cy="6858000"/>
            <a:chOff x="0" y="0"/>
            <a:chExt cx="1217298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96DCFE6-8600-2241-8A60-539DA484435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F941F19-4BFD-1B48-9F01-52BA762880F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B07DBE-1D2D-AA4D-A51B-755896B8AA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58159" y="1483012"/>
            <a:ext cx="5638800" cy="3951014"/>
            <a:chOff x="2525501" y="873396"/>
            <a:chExt cx="5638800" cy="3951014"/>
          </a:xfrm>
        </p:grpSpPr>
        <p:sp>
          <p:nvSpPr>
            <p:cNvPr id="31" name="Rectangle 30"/>
            <p:cNvSpPr/>
            <p:nvPr/>
          </p:nvSpPr>
          <p:spPr>
            <a:xfrm>
              <a:off x="2525501" y="1526253"/>
              <a:ext cx="914400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CHATBOT</a:t>
              </a:r>
              <a:endParaRPr lang="en-US" sz="14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267215" y="873396"/>
              <a:ext cx="2144486" cy="21765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28130" y="1526253"/>
              <a:ext cx="936171" cy="870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DATABASE</a:t>
              </a:r>
              <a:endParaRPr lang="en-US" sz="12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98587" y="3874632"/>
              <a:ext cx="914400" cy="9497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WEB-APP</a:t>
              </a:r>
              <a:endParaRPr lang="en-US" sz="1400" b="1" dirty="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418125" y="1665514"/>
              <a:ext cx="849090" cy="556770"/>
              <a:chOff x="3418125" y="1665514"/>
              <a:chExt cx="849090" cy="556770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439901" y="1665514"/>
                <a:ext cx="827314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3418125" y="2220696"/>
                <a:ext cx="827314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389926" y="1667102"/>
              <a:ext cx="849090" cy="556770"/>
              <a:chOff x="3418125" y="1665514"/>
              <a:chExt cx="849090" cy="556770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439901" y="1665514"/>
                <a:ext cx="827314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>
                <a:off x="3418125" y="2220696"/>
                <a:ext cx="827314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rot="5400000">
              <a:off x="4931198" y="3169366"/>
              <a:ext cx="849090" cy="556770"/>
              <a:chOff x="3418125" y="1665514"/>
              <a:chExt cx="849090" cy="55677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439901" y="1665514"/>
                <a:ext cx="827314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>
                <a:off x="3418125" y="2220696"/>
                <a:ext cx="827314" cy="1588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6841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B6EC992-EF29-AF41-9111-A74B20FADC14}"/>
              </a:ext>
            </a:extLst>
          </p:cNvPr>
          <p:cNvGrpSpPr/>
          <p:nvPr/>
        </p:nvGrpSpPr>
        <p:grpSpPr>
          <a:xfrm>
            <a:off x="0" y="0"/>
            <a:ext cx="12172982" cy="6858000"/>
            <a:chOff x="0" y="0"/>
            <a:chExt cx="1217298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4D432C2-EB3C-C24D-9A31-5ABBE6597997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4EE709DA-E26A-5F49-B98B-61C22074064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E0C2FA8-0CA9-EB47-A48B-A67566EA831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AC3E4E20-BA6A-7C4D-BD77-C97CE5B5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B395370-C3A2-EB4D-828A-FCAD5F561079}"/>
              </a:ext>
            </a:extLst>
          </p:cNvPr>
          <p:cNvGrpSpPr/>
          <p:nvPr/>
        </p:nvGrpSpPr>
        <p:grpSpPr>
          <a:xfrm>
            <a:off x="-584360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6D3B02B5-9363-D249-9027-E881102FE7A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D052DCB1-4089-C044-941C-FE7F67124B5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7B80B5F-2F51-C84B-BC48-4E99E6BAB015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5BD740DB-A72F-C54A-A934-44F93B95A996}"/>
              </a:ext>
            </a:extLst>
          </p:cNvPr>
          <p:cNvGrpSpPr/>
          <p:nvPr/>
        </p:nvGrpSpPr>
        <p:grpSpPr>
          <a:xfrm>
            <a:off x="-1254712" y="21428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335E1CC-C8E9-F542-89FD-576E87CBC8E3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F0F6F94-D8B7-C241-AF73-A20C2472D018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6E296B3-35B4-354E-99B4-CCC133BD271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353C7049-DF6D-B149-948B-3E4E9F63732D}"/>
              </a:ext>
            </a:extLst>
          </p:cNvPr>
          <p:cNvGrpSpPr/>
          <p:nvPr/>
        </p:nvGrpSpPr>
        <p:grpSpPr>
          <a:xfrm>
            <a:off x="-1886979" y="-21428"/>
            <a:ext cx="12172982" cy="6858000"/>
            <a:chOff x="0" y="0"/>
            <a:chExt cx="1217298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913BC313-838D-E244-A811-60E0AA4F4A4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8AB8A5C2-5FE4-2046-A4B5-D4FD2070062F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EF941FA-E81D-F346-B041-AE8152F9BB54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F5CD435B-7BA8-E84C-8E8E-2B1D1B2D75E2}"/>
              </a:ext>
            </a:extLst>
          </p:cNvPr>
          <p:cNvGrpSpPr/>
          <p:nvPr/>
        </p:nvGrpSpPr>
        <p:grpSpPr>
          <a:xfrm>
            <a:off x="-2592130" y="0"/>
            <a:ext cx="12172982" cy="6858000"/>
            <a:chOff x="0" y="0"/>
            <a:chExt cx="1217298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D9D4DC7-8FA6-1E41-8D85-A6774AA279CA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8AF19064-FAD4-6242-BBA6-109F0873D32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CC53F7BB-D85C-DC44-AA8B-3649C17210D0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B195316-D7CC-1640-B66F-FE91C28D3142}"/>
              </a:ext>
            </a:extLst>
          </p:cNvPr>
          <p:cNvGrpSpPr/>
          <p:nvPr/>
        </p:nvGrpSpPr>
        <p:grpSpPr>
          <a:xfrm>
            <a:off x="-11230627" y="0"/>
            <a:ext cx="12172982" cy="6858000"/>
            <a:chOff x="0" y="0"/>
            <a:chExt cx="1217298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96DCFE6-8600-2241-8A60-539DA484435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7F941F19-4BFD-1B48-9F01-52BA762880F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4B07DBE-1D2D-AA4D-A51B-755896B8AA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275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1C8CCB-ADB2-664F-A5E8-8ACF9370BDAA}"/>
              </a:ext>
            </a:extLst>
          </p:cNvPr>
          <p:cNvSpPr txBox="1"/>
          <p:nvPr/>
        </p:nvSpPr>
        <p:spPr>
          <a:xfrm>
            <a:off x="2987071" y="2539776"/>
            <a:ext cx="584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w Cen MT" panose="020B0602020104020603" pitchFamily="34" charset="77"/>
              </a:rPr>
              <a:t>thankyou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D0098CA-BE79-6749-8BA8-D1A876D6CE0D}"/>
              </a:ext>
            </a:extLst>
          </p:cNvPr>
          <p:cNvGrpSpPr/>
          <p:nvPr/>
        </p:nvGrpSpPr>
        <p:grpSpPr>
          <a:xfrm>
            <a:off x="19018" y="21428"/>
            <a:ext cx="12172982" cy="6858000"/>
            <a:chOff x="0" y="0"/>
            <a:chExt cx="1217298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A625787-B53A-D943-B34F-D43F66C0E4C6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3F94E329-E146-7A4B-A1FE-4EE4D90E47B9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B657CAB-7D89-FF44-B685-77F893A29E0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FD1B8AB0-5FDE-FC48-834E-2FF23A924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384A6C3-E338-F04E-A064-E635BCC294C0}"/>
              </a:ext>
            </a:extLst>
          </p:cNvPr>
          <p:cNvGrpSpPr/>
          <p:nvPr/>
        </p:nvGrpSpPr>
        <p:grpSpPr>
          <a:xfrm>
            <a:off x="-565342" y="21428"/>
            <a:ext cx="12172982" cy="6858000"/>
            <a:chOff x="0" y="0"/>
            <a:chExt cx="1217298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A38D71D-EF19-FF46-8C28-972F7F121DF4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92F2699-A6B9-474A-95C8-A4EBDDB7C64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E45FDA0-7F99-E149-BAB9-2627ED18ACBD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AD245898-B3D1-E542-A435-65D074B2AD32}"/>
              </a:ext>
            </a:extLst>
          </p:cNvPr>
          <p:cNvGrpSpPr/>
          <p:nvPr/>
        </p:nvGrpSpPr>
        <p:grpSpPr>
          <a:xfrm>
            <a:off x="-1235694" y="42856"/>
            <a:ext cx="12172982" cy="6858000"/>
            <a:chOff x="0" y="0"/>
            <a:chExt cx="1217298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5E48AA6-6F91-534D-A031-5B391272AEC8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3BEDD651-C869-8341-A071-77082B824F3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A34B944-F0C5-5747-8561-4CCDAB071EEF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71E7E56-2086-C54A-B8B3-DEFAFFDD5714}"/>
              </a:ext>
            </a:extLst>
          </p:cNvPr>
          <p:cNvGrpSpPr/>
          <p:nvPr/>
        </p:nvGrpSpPr>
        <p:grpSpPr>
          <a:xfrm>
            <a:off x="-1867961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7628302-269B-1146-AB35-803A9CF9332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211011D-DCB8-134C-8BEC-A57103DC9A01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B7B0588-3759-EA41-97AB-96FBB118462D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7163DB7-BAF6-614C-BFA0-B314744FDAE5}"/>
              </a:ext>
            </a:extLst>
          </p:cNvPr>
          <p:cNvGrpSpPr/>
          <p:nvPr/>
        </p:nvGrpSpPr>
        <p:grpSpPr>
          <a:xfrm>
            <a:off x="-2573112" y="21428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1838B40-FBF0-2A4A-ADA5-F2DA0915307E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C33616D9-3448-A640-A365-91061D77F3E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17C2488-61FC-7F4B-BBEC-E5455951947A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E76CE8A-168C-8B4A-A362-0BEA4104E2F3}"/>
              </a:ext>
            </a:extLst>
          </p:cNvPr>
          <p:cNvGrpSpPr/>
          <p:nvPr/>
        </p:nvGrpSpPr>
        <p:grpSpPr>
          <a:xfrm>
            <a:off x="-3286738" y="0"/>
            <a:ext cx="12172982" cy="6858000"/>
            <a:chOff x="0" y="0"/>
            <a:chExt cx="1217298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3B1D104-79F8-7748-A082-95BD7CDDC158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DD98ADD5-1F07-0D4C-9697-295D021979D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75CFF44-51F1-FF40-9ECE-B5A779E690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923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1C8CCB-ADB2-664F-A5E8-8ACF9370BDAA}"/>
              </a:ext>
            </a:extLst>
          </p:cNvPr>
          <p:cNvSpPr txBox="1"/>
          <p:nvPr/>
        </p:nvSpPr>
        <p:spPr>
          <a:xfrm>
            <a:off x="2987071" y="2539776"/>
            <a:ext cx="5846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Tw Cen MT" panose="020B0602020104020603" pitchFamily="34" charset="77"/>
              </a:rPr>
              <a:t>thankyou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AD0098CA-BE79-6749-8BA8-D1A876D6CE0D}"/>
              </a:ext>
            </a:extLst>
          </p:cNvPr>
          <p:cNvGrpSpPr/>
          <p:nvPr/>
        </p:nvGrpSpPr>
        <p:grpSpPr>
          <a:xfrm>
            <a:off x="19018" y="21428"/>
            <a:ext cx="12172982" cy="6858000"/>
            <a:chOff x="0" y="0"/>
            <a:chExt cx="12172982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A625787-B53A-D943-B34F-D43F66C0E4C6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3F94E329-E146-7A4B-A1FE-4EE4D90E47B9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B657CAB-7D89-FF44-B685-77F893A29E09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project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FD1B8AB0-5FDE-FC48-834E-2FF23A924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1024386" y="3009067"/>
              <a:ext cx="541338" cy="639833"/>
            </a:xfrm>
            <a:prstGeom prst="rect">
              <a:avLst/>
            </a:prstGeom>
          </p:spPr>
        </p:pic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C384A6C3-E338-F04E-A064-E635BCC294C0}"/>
              </a:ext>
            </a:extLst>
          </p:cNvPr>
          <p:cNvGrpSpPr/>
          <p:nvPr/>
        </p:nvGrpSpPr>
        <p:grpSpPr>
          <a:xfrm>
            <a:off x="-565342" y="21428"/>
            <a:ext cx="12172982" cy="6858000"/>
            <a:chOff x="0" y="0"/>
            <a:chExt cx="1217298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A38D71D-EF19-FF46-8C28-972F7F121DF4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92F2699-A6B9-474A-95C8-A4EBDDB7C647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E45FDA0-7F99-E149-BAB9-2627ED18ACBD}"/>
                </a:ext>
              </a:extLst>
            </p:cNvPr>
            <p:cNvSpPr txBox="1"/>
            <p:nvPr/>
          </p:nvSpPr>
          <p:spPr>
            <a:xfrm rot="16200000">
              <a:off x="10497977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research </a:t>
              </a: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xmlns="" id="{AD245898-B3D1-E542-A435-65D074B2AD32}"/>
              </a:ext>
            </a:extLst>
          </p:cNvPr>
          <p:cNvGrpSpPr/>
          <p:nvPr/>
        </p:nvGrpSpPr>
        <p:grpSpPr>
          <a:xfrm>
            <a:off x="-1235694" y="42856"/>
            <a:ext cx="12172982" cy="6858000"/>
            <a:chOff x="0" y="0"/>
            <a:chExt cx="1217298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5E48AA6-6F91-534D-A031-5B391272AEC8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3BEDD651-C869-8341-A071-77082B824F3C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A34B944-F0C5-5747-8561-4CCDAB071EEF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technology</a:t>
              </a:r>
            </a:p>
          </p:txBody>
        </p:sp>
      </p:grpSp>
      <p:grpSp>
        <p:nvGrpSpPr>
          <p:cNvPr id="10" name="Group 17">
            <a:extLst>
              <a:ext uri="{FF2B5EF4-FFF2-40B4-BE49-F238E27FC236}">
                <a16:creationId xmlns:a16="http://schemas.microsoft.com/office/drawing/2014/main" xmlns="" id="{671E7E56-2086-C54A-B8B3-DEFAFFDD5714}"/>
              </a:ext>
            </a:extLst>
          </p:cNvPr>
          <p:cNvGrpSpPr/>
          <p:nvPr/>
        </p:nvGrpSpPr>
        <p:grpSpPr>
          <a:xfrm>
            <a:off x="-1867961" y="0"/>
            <a:ext cx="12172982" cy="6858000"/>
            <a:chOff x="0" y="0"/>
            <a:chExt cx="1217298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57628302-269B-1146-AB35-803A9CF9332C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211011D-DCB8-134C-8BEC-A57103DC9A01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729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B7B0588-3759-EA41-97AB-96FBB118462D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2"/>
                  </a:solidFill>
                  <a:latin typeface="Tw Cen MT" panose="020B0602020104020603" pitchFamily="34" charset="77"/>
                </a:rPr>
                <a:t>architecture</a:t>
              </a:r>
              <a:endParaRPr lang="en-US" sz="3600" b="1" dirty="0">
                <a:solidFill>
                  <a:schemeClr val="bg2"/>
                </a:solidFill>
                <a:latin typeface="Tw Cen MT" panose="020B0602020104020603" pitchFamily="34" charset="77"/>
              </a:endParaRPr>
            </a:p>
          </p:txBody>
        </p:sp>
      </p:grpSp>
      <p:grpSp>
        <p:nvGrpSpPr>
          <p:cNvPr id="14" name="Group 21">
            <a:extLst>
              <a:ext uri="{FF2B5EF4-FFF2-40B4-BE49-F238E27FC236}">
                <a16:creationId xmlns:a16="http://schemas.microsoft.com/office/drawing/2014/main" xmlns="" id="{67163DB7-BAF6-614C-BFA0-B314744FDAE5}"/>
              </a:ext>
            </a:extLst>
          </p:cNvPr>
          <p:cNvGrpSpPr/>
          <p:nvPr/>
        </p:nvGrpSpPr>
        <p:grpSpPr>
          <a:xfrm>
            <a:off x="-2573112" y="21428"/>
            <a:ext cx="12172982" cy="6858000"/>
            <a:chOff x="0" y="0"/>
            <a:chExt cx="1217298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1838B40-FBF0-2A4A-ADA5-F2DA0915307E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C33616D9-3448-A640-A365-91061D77F3ED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17C2488-61FC-7F4B-BBEC-E5455951947A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graph</a:t>
              </a: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xmlns="" id="{3E76CE8A-168C-8B4A-A362-0BEA4104E2F3}"/>
              </a:ext>
            </a:extLst>
          </p:cNvPr>
          <p:cNvGrpSpPr/>
          <p:nvPr/>
        </p:nvGrpSpPr>
        <p:grpSpPr>
          <a:xfrm>
            <a:off x="-3286738" y="0"/>
            <a:ext cx="12172982" cy="6858000"/>
            <a:chOff x="0" y="0"/>
            <a:chExt cx="1217298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3B1D104-79F8-7748-A082-95BD7CDDC158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DD98ADD5-1F07-0D4C-9697-295D021979DE}"/>
                </a:ext>
              </a:extLst>
            </p:cNvPr>
            <p:cNvSpPr/>
            <p:nvPr/>
          </p:nvSpPr>
          <p:spPr>
            <a:xfrm>
              <a:off x="10658475" y="1983110"/>
              <a:ext cx="1514507" cy="2720323"/>
            </a:xfrm>
            <a:custGeom>
              <a:avLst/>
              <a:gdLst>
                <a:gd name="connsiteX0" fmla="*/ 1343026 w 1343026"/>
                <a:gd name="connsiteY0" fmla="*/ 0 h 2720323"/>
                <a:gd name="connsiteX1" fmla="*/ 1343026 w 1343026"/>
                <a:gd name="connsiteY1" fmla="*/ 2720323 h 2720323"/>
                <a:gd name="connsiteX2" fmla="*/ 1218536 w 1343026"/>
                <a:gd name="connsiteY2" fmla="*/ 2714020 h 2720323"/>
                <a:gd name="connsiteX3" fmla="*/ 0 w 1343026"/>
                <a:gd name="connsiteY3" fmla="*/ 1360161 h 2720323"/>
                <a:gd name="connsiteX4" fmla="*/ 1218536 w 1343026"/>
                <a:gd name="connsiteY4" fmla="*/ 6302 h 272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026" h="2720323">
                  <a:moveTo>
                    <a:pt x="1343026" y="0"/>
                  </a:moveTo>
                  <a:lnTo>
                    <a:pt x="1343026" y="2720323"/>
                  </a:lnTo>
                  <a:lnTo>
                    <a:pt x="1218536" y="2714020"/>
                  </a:lnTo>
                  <a:cubicBezTo>
                    <a:pt x="534103" y="2644329"/>
                    <a:pt x="0" y="2064783"/>
                    <a:pt x="0" y="1360161"/>
                  </a:cubicBezTo>
                  <a:cubicBezTo>
                    <a:pt x="0" y="655540"/>
                    <a:pt x="534103" y="75993"/>
                    <a:pt x="1218536" y="6302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75CFF44-51F1-FF40-9ECE-B5A779E690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xmlns="" id="{3E76CE8A-168C-8B4A-A362-0BEA4104E2F3}"/>
              </a:ext>
            </a:extLst>
          </p:cNvPr>
          <p:cNvGrpSpPr/>
          <p:nvPr/>
        </p:nvGrpSpPr>
        <p:grpSpPr>
          <a:xfrm>
            <a:off x="-3976613" y="10198"/>
            <a:ext cx="12158695" cy="6858000"/>
            <a:chOff x="0" y="0"/>
            <a:chExt cx="12158695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83B1D104-79F8-7748-A082-95BD7CDDC158}"/>
                </a:ext>
              </a:extLst>
            </p:cNvPr>
            <p:cNvSpPr/>
            <p:nvPr/>
          </p:nvSpPr>
          <p:spPr>
            <a:xfrm>
              <a:off x="0" y="0"/>
              <a:ext cx="12158695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8890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75CFF44-51F1-FF40-9ECE-B5A779E690E5}"/>
                </a:ext>
              </a:extLst>
            </p:cNvPr>
            <p:cNvSpPr txBox="1"/>
            <p:nvPr/>
          </p:nvSpPr>
          <p:spPr>
            <a:xfrm rot="16200000">
              <a:off x="10542511" y="3034393"/>
              <a:ext cx="2586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  <a:latin typeface="Tw Cen MT" panose="020B0602020104020603" pitchFamily="34" charset="77"/>
                </a:rPr>
                <a:t>future scope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915936" y="1339447"/>
            <a:ext cx="4135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Thank You</a:t>
            </a:r>
            <a:endParaRPr lang="en-US" sz="7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1" y="2637940"/>
            <a:ext cx="7576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 USER  INTERFACE IS LIKE A JOKE. </a:t>
            </a:r>
          </a:p>
          <a:p>
            <a:pPr algn="ctr"/>
            <a:r>
              <a:rPr lang="en-US" sz="3000" dirty="0" smtClean="0"/>
              <a:t>IF YOU HAVE TO EXPLAIN IT, </a:t>
            </a:r>
          </a:p>
          <a:p>
            <a:pPr algn="ctr"/>
            <a:r>
              <a:rPr lang="en-US" sz="3000" dirty="0" smtClean="0"/>
              <a:t>IT’S NOT THAT GOOD.</a:t>
            </a:r>
            <a:endParaRPr lang="en-US" sz="8000" dirty="0"/>
          </a:p>
        </p:txBody>
      </p:sp>
      <p:sp>
        <p:nvSpPr>
          <p:cNvPr id="36" name="Rectangle 35"/>
          <p:cNvSpPr/>
          <p:nvPr/>
        </p:nvSpPr>
        <p:spPr>
          <a:xfrm>
            <a:off x="926405" y="2311756"/>
            <a:ext cx="5389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/>
              <a:t>“</a:t>
            </a:r>
            <a:endParaRPr lang="en-US" sz="6600" dirty="0"/>
          </a:p>
        </p:txBody>
      </p:sp>
      <p:sp>
        <p:nvSpPr>
          <p:cNvPr id="37" name="Rectangle 36"/>
          <p:cNvSpPr/>
          <p:nvPr/>
        </p:nvSpPr>
        <p:spPr>
          <a:xfrm>
            <a:off x="5694268" y="3357018"/>
            <a:ext cx="5389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/>
              <a:t>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17923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160</Words>
  <Application>Microsoft Macintosh PowerPoint</Application>
  <PresentationFormat>Custom</PresentationFormat>
  <Paragraphs>92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Windows User</cp:lastModifiedBy>
  <cp:revision>22</cp:revision>
  <dcterms:created xsi:type="dcterms:W3CDTF">2019-03-08T16:29:52Z</dcterms:created>
  <dcterms:modified xsi:type="dcterms:W3CDTF">2019-03-09T06:22:46Z</dcterms:modified>
</cp:coreProperties>
</file>