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11DBCF4-36D9-4D20-B989-2E9B84EE79E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D992902-0FFA-449B-88CC-AADA0777E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0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BCF4-36D9-4D20-B989-2E9B84EE79E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2902-0FFA-449B-88CC-AADA0777E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96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1DBCF4-36D9-4D20-B989-2E9B84EE79E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992902-0FFA-449B-88CC-AADA0777E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692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1DBCF4-36D9-4D20-B989-2E9B84EE79E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992902-0FFA-449B-88CC-AADA0777ED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637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1DBCF4-36D9-4D20-B989-2E9B84EE79E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992902-0FFA-449B-88CC-AADA0777E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52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BCF4-36D9-4D20-B989-2E9B84EE79E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2902-0FFA-449B-88CC-AADA0777E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788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BCF4-36D9-4D20-B989-2E9B84EE79E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2902-0FFA-449B-88CC-AADA0777E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89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BCF4-36D9-4D20-B989-2E9B84EE79E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2902-0FFA-449B-88CC-AADA0777E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49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1DBCF4-36D9-4D20-B989-2E9B84EE79E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992902-0FFA-449B-88CC-AADA0777E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30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BCF4-36D9-4D20-B989-2E9B84EE79E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2902-0FFA-449B-88CC-AADA0777E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12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1DBCF4-36D9-4D20-B989-2E9B84EE79E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992902-0FFA-449B-88CC-AADA0777E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BCF4-36D9-4D20-B989-2E9B84EE79E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2902-0FFA-449B-88CC-AADA0777E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6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BCF4-36D9-4D20-B989-2E9B84EE79E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2902-0FFA-449B-88CC-AADA0777E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1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BCF4-36D9-4D20-B989-2E9B84EE79E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2902-0FFA-449B-88CC-AADA0777E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63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BCF4-36D9-4D20-B989-2E9B84EE79E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2902-0FFA-449B-88CC-AADA0777E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06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BCF4-36D9-4D20-B989-2E9B84EE79E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2902-0FFA-449B-88CC-AADA0777E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BCF4-36D9-4D20-B989-2E9B84EE79E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2902-0FFA-449B-88CC-AADA0777E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DBCF4-36D9-4D20-B989-2E9B84EE79E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92902-0FFA-449B-88CC-AADA0777E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631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데이터베이스 구축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0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0938" y="406689"/>
            <a:ext cx="7057505" cy="757093"/>
          </a:xfrm>
          <a:pattFill prst="narHorz">
            <a:fgClr>
              <a:schemeClr val="bg2">
                <a:lumMod val="25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pPr algn="ctr"/>
            <a:r>
              <a:rPr lang="ko-KR" altLang="en-US" dirty="0" smtClean="0"/>
              <a:t>학교 데이터베이스 구축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98516" y="2011680"/>
            <a:ext cx="2618510" cy="3981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/>
              <a:t>학과명</a:t>
            </a:r>
            <a:endParaRPr lang="en-US" altLang="ko-KR" dirty="0" smtClean="0"/>
          </a:p>
          <a:p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r>
              <a:rPr lang="ko-KR" altLang="en-US" dirty="0" err="1" smtClean="0"/>
              <a:t>사무실위치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853054" y="2011680"/>
            <a:ext cx="2618510" cy="3981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나이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성별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주소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학과코드</a:t>
            </a:r>
            <a:r>
              <a:rPr lang="en-US" altLang="ko-KR" dirty="0" smtClean="0"/>
              <a:t>(FK)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8516" y="1576552"/>
            <a:ext cx="102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학과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53054" y="1576552"/>
            <a:ext cx="102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598516" y="2506717"/>
            <a:ext cx="2618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853054" y="2554013"/>
            <a:ext cx="2618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8516" y="2137385"/>
            <a:ext cx="261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학과코드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53054" y="2184681"/>
            <a:ext cx="261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학생번호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3" idx="3"/>
            <a:endCxn id="4" idx="1"/>
          </p:cNvCxnSpPr>
          <p:nvPr/>
        </p:nvCxnSpPr>
        <p:spPr>
          <a:xfrm>
            <a:off x="3217026" y="4002578"/>
            <a:ext cx="5636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040414" y="3563007"/>
            <a:ext cx="812640" cy="439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040414" y="4002578"/>
            <a:ext cx="812640" cy="415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50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6676" y="333234"/>
            <a:ext cx="8610600" cy="1293028"/>
          </a:xfrm>
        </p:spPr>
        <p:txBody>
          <a:bodyPr/>
          <a:lstStyle/>
          <a:p>
            <a:r>
              <a:rPr lang="ko-KR" altLang="en-US" dirty="0" smtClean="0"/>
              <a:t>학교 데이터베이스 구축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9714" y="2269671"/>
            <a:ext cx="1915886" cy="702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학과</a:t>
            </a:r>
            <a:endParaRPr lang="ko-KR" altLang="en-US" dirty="0"/>
          </a:p>
        </p:txBody>
      </p:sp>
      <p:sp>
        <p:nvSpPr>
          <p:cNvPr id="5" name="순서도: 판단 4"/>
          <p:cNvSpPr/>
          <p:nvPr/>
        </p:nvSpPr>
        <p:spPr>
          <a:xfrm>
            <a:off x="4966138" y="2123839"/>
            <a:ext cx="1876097" cy="99379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소속</a:t>
            </a:r>
            <a:endParaRPr lang="ko-KR" altLang="en-US" dirty="0"/>
          </a:p>
        </p:txBody>
      </p:sp>
      <p:cxnSp>
        <p:nvCxnSpPr>
          <p:cNvPr id="7" name="직선 연결선 6"/>
          <p:cNvCxnSpPr>
            <a:stCxn id="4" idx="3"/>
          </p:cNvCxnSpPr>
          <p:nvPr/>
        </p:nvCxnSpPr>
        <p:spPr>
          <a:xfrm flipV="1">
            <a:off x="2895600" y="2620735"/>
            <a:ext cx="21966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794155" y="2269669"/>
            <a:ext cx="1915886" cy="702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학생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5" idx="3"/>
          </p:cNvCxnSpPr>
          <p:nvPr/>
        </p:nvCxnSpPr>
        <p:spPr>
          <a:xfrm flipV="1">
            <a:off x="6842235" y="2620734"/>
            <a:ext cx="20705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163286" y="4114798"/>
            <a:ext cx="1056290" cy="740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학과 코드</a:t>
            </a:r>
            <a:endParaRPr lang="ko-KR" altLang="en-US" u="sng" dirty="0"/>
          </a:p>
        </p:txBody>
      </p:sp>
      <p:sp>
        <p:nvSpPr>
          <p:cNvPr id="12" name="타원 11"/>
          <p:cNvSpPr/>
          <p:nvPr/>
        </p:nvSpPr>
        <p:spPr>
          <a:xfrm>
            <a:off x="1307600" y="4114800"/>
            <a:ext cx="1259176" cy="740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학과명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566776" y="4114799"/>
            <a:ext cx="1056290" cy="740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전화번호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623066" y="4114800"/>
            <a:ext cx="1343072" cy="740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사무실위치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842407" y="4114798"/>
            <a:ext cx="1056290" cy="740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8898697" y="4114798"/>
            <a:ext cx="1056290" cy="740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나이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9963807" y="4114798"/>
            <a:ext cx="1056290" cy="740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성별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1028917" y="4114798"/>
            <a:ext cx="1056290" cy="740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cxnSp>
        <p:nvCxnSpPr>
          <p:cNvPr id="20" name="직선 연결선 19"/>
          <p:cNvCxnSpPr>
            <a:stCxn id="4" idx="2"/>
            <a:endCxn id="11" idx="0"/>
          </p:cNvCxnSpPr>
          <p:nvPr/>
        </p:nvCxnSpPr>
        <p:spPr>
          <a:xfrm flipH="1">
            <a:off x="691431" y="2971800"/>
            <a:ext cx="1246226" cy="1142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4" idx="2"/>
          </p:cNvCxnSpPr>
          <p:nvPr/>
        </p:nvCxnSpPr>
        <p:spPr>
          <a:xfrm flipH="1">
            <a:off x="1111845" y="2971800"/>
            <a:ext cx="825812" cy="1142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2" idx="0"/>
          </p:cNvCxnSpPr>
          <p:nvPr/>
        </p:nvCxnSpPr>
        <p:spPr>
          <a:xfrm flipV="1">
            <a:off x="1937188" y="2770792"/>
            <a:ext cx="30311" cy="134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3" idx="0"/>
          </p:cNvCxnSpPr>
          <p:nvPr/>
        </p:nvCxnSpPr>
        <p:spPr>
          <a:xfrm flipH="1" flipV="1">
            <a:off x="1911192" y="2871295"/>
            <a:ext cx="1183729" cy="1243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4" idx="0"/>
            <a:endCxn id="4" idx="2"/>
          </p:cNvCxnSpPr>
          <p:nvPr/>
        </p:nvCxnSpPr>
        <p:spPr>
          <a:xfrm flipH="1" flipV="1">
            <a:off x="1937657" y="2971800"/>
            <a:ext cx="2356945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6786117" y="4114798"/>
            <a:ext cx="1056290" cy="740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학생 번호</a:t>
            </a:r>
            <a:endParaRPr lang="ko-KR" altLang="en-US" u="sng" dirty="0"/>
          </a:p>
        </p:txBody>
      </p:sp>
      <p:cxnSp>
        <p:nvCxnSpPr>
          <p:cNvPr id="35" name="직선 연결선 34"/>
          <p:cNvCxnSpPr>
            <a:stCxn id="8" idx="2"/>
            <a:endCxn id="32" idx="0"/>
          </p:cNvCxnSpPr>
          <p:nvPr/>
        </p:nvCxnSpPr>
        <p:spPr>
          <a:xfrm flipH="1">
            <a:off x="7314262" y="2971798"/>
            <a:ext cx="2437836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8" idx="2"/>
            <a:endCxn id="15" idx="0"/>
          </p:cNvCxnSpPr>
          <p:nvPr/>
        </p:nvCxnSpPr>
        <p:spPr>
          <a:xfrm flipH="1">
            <a:off x="8370552" y="2971798"/>
            <a:ext cx="1381546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8" idx="2"/>
            <a:endCxn id="16" idx="0"/>
          </p:cNvCxnSpPr>
          <p:nvPr/>
        </p:nvCxnSpPr>
        <p:spPr>
          <a:xfrm flipH="1">
            <a:off x="9426842" y="2971798"/>
            <a:ext cx="325256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8" idx="2"/>
            <a:endCxn id="17" idx="0"/>
          </p:cNvCxnSpPr>
          <p:nvPr/>
        </p:nvCxnSpPr>
        <p:spPr>
          <a:xfrm>
            <a:off x="9752098" y="2971798"/>
            <a:ext cx="739854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8" idx="2"/>
            <a:endCxn id="18" idx="0"/>
          </p:cNvCxnSpPr>
          <p:nvPr/>
        </p:nvCxnSpPr>
        <p:spPr>
          <a:xfrm>
            <a:off x="9752098" y="2971798"/>
            <a:ext cx="1804964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14218" y="1977326"/>
            <a:ext cx="42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947135" y="1977325"/>
            <a:ext cx="37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127927" y="2813770"/>
            <a:ext cx="115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포함된다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474922" y="2867634"/>
            <a:ext cx="111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소속된다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57200" y="5439103"/>
            <a:ext cx="4966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● 논리적 모델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학과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학과코드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학과명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사무실위치</a:t>
            </a:r>
            <a:endParaRPr lang="en-US" altLang="ko-KR" dirty="0" smtClean="0"/>
          </a:p>
          <a:p>
            <a:r>
              <a:rPr lang="ko-KR" altLang="en-US" dirty="0" smtClean="0"/>
              <a:t>학생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학생번호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170906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32</TotalTime>
  <Words>64</Words>
  <Application>Microsoft Office PowerPoint</Application>
  <PresentationFormat>와이드스크린</PresentationFormat>
  <Paragraphs>35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Century Gothic</vt:lpstr>
      <vt:lpstr>비행기 구름</vt:lpstr>
      <vt:lpstr>데이터베이스 구축</vt:lpstr>
      <vt:lpstr>학교 데이터베이스 구축</vt:lpstr>
      <vt:lpstr>학교 데이터베이스 구축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구축</dc:title>
  <dc:creator>user</dc:creator>
  <cp:lastModifiedBy>user</cp:lastModifiedBy>
  <cp:revision>5</cp:revision>
  <dcterms:created xsi:type="dcterms:W3CDTF">2023-04-14T08:06:25Z</dcterms:created>
  <dcterms:modified xsi:type="dcterms:W3CDTF">2023-04-14T08:38:34Z</dcterms:modified>
</cp:coreProperties>
</file>